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showSpecialPlsOnTitleSld="0">
  <p:sldMasterIdLst>
    <p:sldMasterId id="2147483678" r:id="rId4"/>
    <p:sldMasterId id="214748367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6858000" cx="9144000"/>
  <p:notesSz cx="7010400" cy="9296400"/>
  <p:embeddedFontLst>
    <p:embeddedFont>
      <p:font typeface="Quattrocento Sans"/>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CA2893D6-42C8-436F-8F04-FD8AFE4E4C3D}">
  <a:tblStyle styleId="{CA2893D6-42C8-436F-8F04-FD8AFE4E4C3D}" styleName="Table_0">
    <a:wholeTbl>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20" Type="http://schemas.openxmlformats.org/officeDocument/2006/relationships/font" Target="fonts/QuattrocentoSans-boldItalic.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xml"/><Relationship Id="rId9" Type="http://schemas.openxmlformats.org/officeDocument/2006/relationships/slide" Target="slides/slide2.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font" Target="fonts/QuattrocentoSans-regular.fntdata"/><Relationship Id="rId16" Type="http://schemas.openxmlformats.org/officeDocument/2006/relationships/slide" Target="slides/slide9.xml"/><Relationship Id="rId5" Type="http://schemas.openxmlformats.org/officeDocument/2006/relationships/slideMaster" Target="slideMasters/slideMaster1.xml"/><Relationship Id="rId19" Type="http://schemas.openxmlformats.org/officeDocument/2006/relationships/font" Target="fonts/QuattrocentoSans-italic.fntdata"/><Relationship Id="rId6" Type="http://schemas.openxmlformats.org/officeDocument/2006/relationships/notesMaster" Target="notesMasters/notesMaster.xml"/><Relationship Id="rId18" Type="http://schemas.openxmlformats.org/officeDocument/2006/relationships/font" Target="fonts/QuattrocentoSans-bold.fntdata"/><Relationship Id="rId7" Type="http://schemas.openxmlformats.org/officeDocument/2006/relationships/slide" Target="slides/slide.xml"/><Relationship Id="rId8" Type="http://schemas.openxmlformats.org/officeDocument/2006/relationships/slide" Target="slides/slide1.xml"/></Relationships>
</file>

<file path=ppt/media/image00.jpg>
</file>

<file path=ppt/media/image01.png>
</file>

<file path=ppt/media/image02.png>
</file>

<file path=ppt/media/image03.png>
</file>

<file path=ppt/media/image04.jpg>
</file>

<file path=ppt/media/image05.png>
</file>

<file path=ppt/media/image06.png>
</file>

<file path=ppt/media/image07.png>
</file>

<file path=ppt/media/image08.png>
</file>

<file path=ppt/media/image09.png>
</file>

<file path=ppt/media/image10.png>
</file>

<file path=ppt/media/image11.png>
</file>

<file path=ppt/notesMasters/_rels/notesMaster.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3037839" cy="464819"/>
          </a:xfrm>
          <a:prstGeom prst="rect">
            <a:avLst/>
          </a:prstGeom>
          <a:noFill/>
          <a:ln>
            <a:noFill/>
          </a:ln>
        </p:spPr>
        <p:txBody>
          <a:bodyPr anchorCtr="0" anchor="t"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3970937" y="0"/>
            <a:ext cx="3037839" cy="464819"/>
          </a:xfrm>
          <a:prstGeom prst="rect">
            <a:avLst/>
          </a:prstGeom>
          <a:noFill/>
          <a:ln>
            <a:noFill/>
          </a:ln>
        </p:spPr>
        <p:txBody>
          <a:bodyPr anchorCtr="0" anchor="t" bIns="91425" lIns="91425" rIns="91425" tIns="91425"/>
          <a:lstStyle>
            <a:lvl1pPr indent="0" lvl="0" marL="0" marR="0" rtl="0" algn="r">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701039" y="4415789"/>
            <a:ext cx="5608319" cy="4183379"/>
          </a:xfrm>
          <a:prstGeom prst="rect">
            <a:avLst/>
          </a:prstGeom>
          <a:noFill/>
          <a:ln>
            <a:noFill/>
          </a:ln>
        </p:spPr>
        <p:txBody>
          <a:bodyPr anchorCtr="0" anchor="t"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200" u="none" cap="none" strike="noStrike">
                <a:solidFill>
                  <a:schemeClr val="dk1"/>
                </a:solidFill>
                <a:latin typeface="Calibri"/>
                <a:ea typeface="Calibri"/>
                <a:cs typeface="Calibri"/>
                <a:sym typeface="Calibri"/>
              </a:defRPr>
            </a:lvl2pPr>
            <a:lvl3pPr indent="0" lvl="2" marL="914400" marR="0" rtl="0" algn="l">
              <a:spcBef>
                <a:spcPts val="0"/>
              </a:spcBef>
              <a:buNone/>
              <a:defRPr b="0" i="0" sz="1200" u="none" cap="none" strike="noStrike">
                <a:solidFill>
                  <a:schemeClr val="dk1"/>
                </a:solidFill>
                <a:latin typeface="Calibri"/>
                <a:ea typeface="Calibri"/>
                <a:cs typeface="Calibri"/>
                <a:sym typeface="Calibri"/>
              </a:defRPr>
            </a:lvl3pPr>
            <a:lvl4pPr indent="0" lvl="3" marL="1371600" marR="0" rtl="0" algn="l">
              <a:spcBef>
                <a:spcPts val="0"/>
              </a:spcBef>
              <a:buNone/>
              <a:defRPr b="0" i="0" sz="1200" u="none" cap="none" strike="noStrike">
                <a:solidFill>
                  <a:schemeClr val="dk1"/>
                </a:solidFill>
                <a:latin typeface="Calibri"/>
                <a:ea typeface="Calibri"/>
                <a:cs typeface="Calibri"/>
                <a:sym typeface="Calibri"/>
              </a:defRPr>
            </a:lvl4pPr>
            <a:lvl5pPr indent="0" lvl="4" marL="1828800" marR="0" rtl="0" algn="l">
              <a:spcBef>
                <a:spcPts val="0"/>
              </a:spcBef>
              <a:buNone/>
              <a:defRPr b="0" i="0" sz="1200" u="none" cap="none" strike="noStrike">
                <a:solidFill>
                  <a:schemeClr val="dk1"/>
                </a:solidFill>
                <a:latin typeface="Calibri"/>
                <a:ea typeface="Calibri"/>
                <a:cs typeface="Calibri"/>
                <a:sym typeface="Calibri"/>
              </a:defRPr>
            </a:lvl5pPr>
            <a:lvl6pPr indent="0" lvl="5" marL="2286000" marR="0" rtl="0" algn="l">
              <a:spcBef>
                <a:spcPts val="0"/>
              </a:spcBef>
              <a:buNone/>
              <a:defRPr b="0" i="0" sz="1200" u="none" cap="none" strike="noStrike">
                <a:solidFill>
                  <a:schemeClr val="dk1"/>
                </a:solidFill>
                <a:latin typeface="Calibri"/>
                <a:ea typeface="Calibri"/>
                <a:cs typeface="Calibri"/>
                <a:sym typeface="Calibri"/>
              </a:defRPr>
            </a:lvl6pPr>
            <a:lvl7pPr indent="0" lvl="6" marL="2743200" marR="0" rtl="0" algn="l">
              <a:spcBef>
                <a:spcPts val="0"/>
              </a:spcBef>
              <a:buNone/>
              <a:defRPr b="0" i="0" sz="1200" u="none" cap="none" strike="noStrike">
                <a:solidFill>
                  <a:schemeClr val="dk1"/>
                </a:solidFill>
                <a:latin typeface="Calibri"/>
                <a:ea typeface="Calibri"/>
                <a:cs typeface="Calibri"/>
                <a:sym typeface="Calibri"/>
              </a:defRPr>
            </a:lvl7pPr>
            <a:lvl8pPr indent="0" lvl="7" marL="3200400" marR="0" rtl="0" algn="l">
              <a:spcBef>
                <a:spcPts val="0"/>
              </a:spcBef>
              <a:buNone/>
              <a:defRPr b="0" i="0" sz="1200" u="none" cap="none" strike="noStrike">
                <a:solidFill>
                  <a:schemeClr val="dk1"/>
                </a:solidFill>
                <a:latin typeface="Calibri"/>
                <a:ea typeface="Calibri"/>
                <a:cs typeface="Calibri"/>
                <a:sym typeface="Calibri"/>
              </a:defRPr>
            </a:lvl8pPr>
            <a:lvl9pPr indent="0" lvl="8" marL="3657600" marR="0" rtl="0" algn="l">
              <a:spcBef>
                <a:spcPts val="0"/>
              </a:spcBef>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829967"/>
            <a:ext cx="3037839" cy="464819"/>
          </a:xfrm>
          <a:prstGeom prst="rect">
            <a:avLst/>
          </a:prstGeom>
          <a:noFill/>
          <a:ln>
            <a:noFill/>
          </a:ln>
        </p:spPr>
        <p:txBody>
          <a:bodyPr anchorCtr="0" anchor="b"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3970937" y="8829967"/>
            <a:ext cx="3037839" cy="464819"/>
          </a:xfrm>
          <a:prstGeom prst="rect">
            <a:avLst/>
          </a:prstGeom>
          <a:noFill/>
          <a:ln>
            <a:noFill/>
          </a:ln>
        </p:spPr>
        <p:txBody>
          <a:bodyPr anchorCtr="0" anchor="b" bIns="46575" lIns="93175" rIns="93175" tIns="46575">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notesMaster>
</file>

<file path=ppt/notesSlides/_rels/notesSlide.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notesSlide.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9" name="Shape 119"/>
        <p:cNvGrpSpPr/>
        <p:nvPr/>
      </p:nvGrpSpPr>
      <p:grpSpPr>
        <a:xfrm>
          <a:off x="0" y="0"/>
          <a:ext cx="0" cy="0"/>
          <a:chOff x="0" y="0"/>
          <a:chExt cx="0" cy="0"/>
        </a:xfrm>
      </p:grpSpPr>
      <p:sp>
        <p:nvSpPr>
          <p:cNvPr id="120" name="Shape 120"/>
          <p:cNvSpPr txBox="1"/>
          <p:nvPr>
            <p:ph idx="1" type="body"/>
          </p:nvPr>
        </p:nvSpPr>
        <p:spPr>
          <a:xfrm>
            <a:off x="701039" y="4415789"/>
            <a:ext cx="5608319" cy="4183379"/>
          </a:xfrm>
          <a:prstGeom prst="rect">
            <a:avLst/>
          </a:prstGeom>
        </p:spPr>
        <p:txBody>
          <a:bodyPr anchorCtr="0" anchor="t" bIns="91425" lIns="91425" rIns="91425" tIns="91425">
            <a:noAutofit/>
          </a:bodyPr>
          <a:lstStyle/>
          <a:p>
            <a:pPr lvl="0">
              <a:spcBef>
                <a:spcPts val="0"/>
              </a:spcBef>
              <a:buNone/>
            </a:pPr>
            <a:r>
              <a:t/>
            </a:r>
            <a:endParaRPr/>
          </a:p>
        </p:txBody>
      </p:sp>
      <p:sp>
        <p:nvSpPr>
          <p:cNvPr id="121" name="Shape 121"/>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5" name="Shape 125"/>
        <p:cNvGrpSpPr/>
        <p:nvPr/>
      </p:nvGrpSpPr>
      <p:grpSpPr>
        <a:xfrm>
          <a:off x="0" y="0"/>
          <a:ext cx="0" cy="0"/>
          <a:chOff x="0" y="0"/>
          <a:chExt cx="0" cy="0"/>
        </a:xfrm>
      </p:grpSpPr>
      <p:sp>
        <p:nvSpPr>
          <p:cNvPr id="126" name="Shape 126"/>
          <p:cNvSpPr txBox="1"/>
          <p:nvPr>
            <p:ph idx="1" type="body"/>
          </p:nvPr>
        </p:nvSpPr>
        <p:spPr>
          <a:xfrm>
            <a:off x="701039" y="4415789"/>
            <a:ext cx="5608200" cy="4183500"/>
          </a:xfrm>
          <a:prstGeom prst="rect">
            <a:avLst/>
          </a:prstGeom>
        </p:spPr>
        <p:txBody>
          <a:bodyPr anchorCtr="0" anchor="t" bIns="91425" lIns="91425" rIns="91425" tIns="91425">
            <a:noAutofit/>
          </a:bodyPr>
          <a:lstStyle/>
          <a:p>
            <a:pPr lvl="0" rtl="0">
              <a:spcBef>
                <a:spcPts val="0"/>
              </a:spcBef>
              <a:buNone/>
            </a:pPr>
            <a:r>
              <a:t/>
            </a:r>
            <a:endParaRPr/>
          </a:p>
        </p:txBody>
      </p:sp>
      <p:sp>
        <p:nvSpPr>
          <p:cNvPr id="127" name="Shape 127"/>
          <p:cNvSpPr/>
          <p:nvPr>
            <p:ph idx="2" type="sldImg"/>
          </p:nvPr>
        </p:nvSpPr>
        <p:spPr>
          <a:xfrm>
            <a:off x="1181100" y="696912"/>
            <a:ext cx="4648199" cy="34862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2" name="Shape 132"/>
        <p:cNvGrpSpPr/>
        <p:nvPr/>
      </p:nvGrpSpPr>
      <p:grpSpPr>
        <a:xfrm>
          <a:off x="0" y="0"/>
          <a:ext cx="0" cy="0"/>
          <a:chOff x="0" y="0"/>
          <a:chExt cx="0" cy="0"/>
        </a:xfrm>
      </p:grpSpPr>
      <p:sp>
        <p:nvSpPr>
          <p:cNvPr id="133" name="Shape 133"/>
          <p:cNvSpPr txBox="1"/>
          <p:nvPr>
            <p:ph idx="1" type="body"/>
          </p:nvPr>
        </p:nvSpPr>
        <p:spPr>
          <a:xfrm>
            <a:off x="701039" y="4415789"/>
            <a:ext cx="5608200" cy="4183500"/>
          </a:xfrm>
          <a:prstGeom prst="rect">
            <a:avLst/>
          </a:prstGeom>
        </p:spPr>
        <p:txBody>
          <a:bodyPr anchorCtr="0" anchor="t" bIns="91425" lIns="91425" rIns="91425" tIns="91425">
            <a:noAutofit/>
          </a:bodyPr>
          <a:lstStyle/>
          <a:p>
            <a:pPr lvl="0" rtl="0">
              <a:spcBef>
                <a:spcPts val="0"/>
              </a:spcBef>
              <a:buNone/>
            </a:pPr>
            <a:r>
              <a:t/>
            </a:r>
            <a:endParaRPr/>
          </a:p>
        </p:txBody>
      </p:sp>
      <p:sp>
        <p:nvSpPr>
          <p:cNvPr id="134" name="Shape 134"/>
          <p:cNvSpPr/>
          <p:nvPr>
            <p:ph idx="2" type="sldImg"/>
          </p:nvPr>
        </p:nvSpPr>
        <p:spPr>
          <a:xfrm>
            <a:off x="1181100" y="696912"/>
            <a:ext cx="4648199" cy="34862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9" name="Shape 139"/>
        <p:cNvGrpSpPr/>
        <p:nvPr/>
      </p:nvGrpSpPr>
      <p:grpSpPr>
        <a:xfrm>
          <a:off x="0" y="0"/>
          <a:ext cx="0" cy="0"/>
          <a:chOff x="0" y="0"/>
          <a:chExt cx="0" cy="0"/>
        </a:xfrm>
      </p:grpSpPr>
      <p:sp>
        <p:nvSpPr>
          <p:cNvPr id="140" name="Shape 140"/>
          <p:cNvSpPr txBox="1"/>
          <p:nvPr>
            <p:ph idx="1" type="body"/>
          </p:nvPr>
        </p:nvSpPr>
        <p:spPr>
          <a:xfrm>
            <a:off x="701039" y="4415789"/>
            <a:ext cx="5608200" cy="4183500"/>
          </a:xfrm>
          <a:prstGeom prst="rect">
            <a:avLst/>
          </a:prstGeom>
        </p:spPr>
        <p:txBody>
          <a:bodyPr anchorCtr="0" anchor="t" bIns="91425" lIns="91425" rIns="91425" tIns="91425">
            <a:noAutofit/>
          </a:bodyPr>
          <a:lstStyle/>
          <a:p>
            <a:pPr lvl="0" rtl="0">
              <a:spcBef>
                <a:spcPts val="0"/>
              </a:spcBef>
              <a:buNone/>
            </a:pPr>
            <a:r>
              <a:t/>
            </a:r>
            <a:endParaRPr/>
          </a:p>
        </p:txBody>
      </p:sp>
      <p:sp>
        <p:nvSpPr>
          <p:cNvPr id="141" name="Shape 141"/>
          <p:cNvSpPr/>
          <p:nvPr>
            <p:ph idx="2" type="sldImg"/>
          </p:nvPr>
        </p:nvSpPr>
        <p:spPr>
          <a:xfrm>
            <a:off x="1181100" y="696912"/>
            <a:ext cx="4648199" cy="34862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5" name="Shape 155"/>
        <p:cNvGrpSpPr/>
        <p:nvPr/>
      </p:nvGrpSpPr>
      <p:grpSpPr>
        <a:xfrm>
          <a:off x="0" y="0"/>
          <a:ext cx="0" cy="0"/>
          <a:chOff x="0" y="0"/>
          <a:chExt cx="0" cy="0"/>
        </a:xfrm>
      </p:grpSpPr>
      <p:sp>
        <p:nvSpPr>
          <p:cNvPr id="156" name="Shape 156"/>
          <p:cNvSpPr txBox="1"/>
          <p:nvPr>
            <p:ph idx="1" type="body"/>
          </p:nvPr>
        </p:nvSpPr>
        <p:spPr>
          <a:xfrm>
            <a:off x="701039" y="4415789"/>
            <a:ext cx="5608200" cy="4183500"/>
          </a:xfrm>
          <a:prstGeom prst="rect">
            <a:avLst/>
          </a:prstGeom>
        </p:spPr>
        <p:txBody>
          <a:bodyPr anchorCtr="0" anchor="t" bIns="91425" lIns="91425" rIns="91425" tIns="91425">
            <a:noAutofit/>
          </a:bodyPr>
          <a:lstStyle/>
          <a:p>
            <a:pPr lvl="0" rtl="0">
              <a:spcBef>
                <a:spcPts val="0"/>
              </a:spcBef>
              <a:buNone/>
            </a:pPr>
            <a:r>
              <a:t/>
            </a:r>
            <a:endParaRPr/>
          </a:p>
        </p:txBody>
      </p:sp>
      <p:sp>
        <p:nvSpPr>
          <p:cNvPr id="157" name="Shape 157"/>
          <p:cNvSpPr/>
          <p:nvPr>
            <p:ph idx="2" type="sldImg"/>
          </p:nvPr>
        </p:nvSpPr>
        <p:spPr>
          <a:xfrm>
            <a:off x="1181100" y="696912"/>
            <a:ext cx="4648199" cy="34862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3" name="Shape 163"/>
        <p:cNvGrpSpPr/>
        <p:nvPr/>
      </p:nvGrpSpPr>
      <p:grpSpPr>
        <a:xfrm>
          <a:off x="0" y="0"/>
          <a:ext cx="0" cy="0"/>
          <a:chOff x="0" y="0"/>
          <a:chExt cx="0" cy="0"/>
        </a:xfrm>
      </p:grpSpPr>
      <p:sp>
        <p:nvSpPr>
          <p:cNvPr id="164" name="Shape 164"/>
          <p:cNvSpPr txBox="1"/>
          <p:nvPr>
            <p:ph idx="1" type="body"/>
          </p:nvPr>
        </p:nvSpPr>
        <p:spPr>
          <a:xfrm>
            <a:off x="701039" y="4415789"/>
            <a:ext cx="5608200" cy="4183500"/>
          </a:xfrm>
          <a:prstGeom prst="rect">
            <a:avLst/>
          </a:prstGeom>
        </p:spPr>
        <p:txBody>
          <a:bodyPr anchorCtr="0" anchor="t" bIns="91425" lIns="91425" rIns="91425" tIns="91425">
            <a:noAutofit/>
          </a:bodyPr>
          <a:lstStyle/>
          <a:p>
            <a:pPr lvl="0" rtl="0">
              <a:spcBef>
                <a:spcPts val="0"/>
              </a:spcBef>
              <a:buNone/>
            </a:pPr>
            <a:r>
              <a:t/>
            </a:r>
            <a:endParaRPr/>
          </a:p>
        </p:txBody>
      </p:sp>
      <p:sp>
        <p:nvSpPr>
          <p:cNvPr id="165" name="Shape 165"/>
          <p:cNvSpPr/>
          <p:nvPr>
            <p:ph idx="2" type="sldImg"/>
          </p:nvPr>
        </p:nvSpPr>
        <p:spPr>
          <a:xfrm>
            <a:off x="1181100" y="696912"/>
            <a:ext cx="4648199" cy="34862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0" name="Shape 170"/>
        <p:cNvGrpSpPr/>
        <p:nvPr/>
      </p:nvGrpSpPr>
      <p:grpSpPr>
        <a:xfrm>
          <a:off x="0" y="0"/>
          <a:ext cx="0" cy="0"/>
          <a:chOff x="0" y="0"/>
          <a:chExt cx="0" cy="0"/>
        </a:xfrm>
      </p:grpSpPr>
      <p:sp>
        <p:nvSpPr>
          <p:cNvPr id="171" name="Shape 171"/>
          <p:cNvSpPr txBox="1"/>
          <p:nvPr>
            <p:ph idx="1" type="body"/>
          </p:nvPr>
        </p:nvSpPr>
        <p:spPr>
          <a:xfrm>
            <a:off x="701039" y="4415789"/>
            <a:ext cx="5608319" cy="4183379"/>
          </a:xfrm>
          <a:prstGeom prst="rect">
            <a:avLst/>
          </a:prstGeom>
        </p:spPr>
        <p:txBody>
          <a:bodyPr anchorCtr="0" anchor="t" bIns="91425" lIns="91425" rIns="91425" tIns="91425">
            <a:noAutofit/>
          </a:bodyPr>
          <a:lstStyle/>
          <a:p>
            <a:pPr lvl="0">
              <a:spcBef>
                <a:spcPts val="0"/>
              </a:spcBef>
              <a:buNone/>
            </a:pPr>
            <a:r>
              <a:t/>
            </a:r>
            <a:endParaRPr/>
          </a:p>
        </p:txBody>
      </p:sp>
      <p:sp>
        <p:nvSpPr>
          <p:cNvPr id="172" name="Shape 172"/>
          <p:cNvSpPr/>
          <p:nvPr>
            <p:ph idx="2" type="sldImg"/>
          </p:nvPr>
        </p:nvSpPr>
        <p:spPr>
          <a:xfrm>
            <a:off x="1181100" y="696912"/>
            <a:ext cx="4648199" cy="348615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7" name="Shape 177"/>
        <p:cNvGrpSpPr/>
        <p:nvPr/>
      </p:nvGrpSpPr>
      <p:grpSpPr>
        <a:xfrm>
          <a:off x="0" y="0"/>
          <a:ext cx="0" cy="0"/>
          <a:chOff x="0" y="0"/>
          <a:chExt cx="0" cy="0"/>
        </a:xfrm>
      </p:grpSpPr>
      <p:sp>
        <p:nvSpPr>
          <p:cNvPr id="178" name="Shape 178"/>
          <p:cNvSpPr txBox="1"/>
          <p:nvPr>
            <p:ph idx="1" type="body"/>
          </p:nvPr>
        </p:nvSpPr>
        <p:spPr>
          <a:xfrm>
            <a:off x="701039" y="4415789"/>
            <a:ext cx="5608200" cy="4183500"/>
          </a:xfrm>
          <a:prstGeom prst="rect">
            <a:avLst/>
          </a:prstGeom>
        </p:spPr>
        <p:txBody>
          <a:bodyPr anchorCtr="0" anchor="t" bIns="91425" lIns="91425" rIns="91425" tIns="91425">
            <a:noAutofit/>
          </a:bodyPr>
          <a:lstStyle/>
          <a:p>
            <a:pPr lvl="0" rtl="0">
              <a:spcBef>
                <a:spcPts val="0"/>
              </a:spcBef>
              <a:buNone/>
            </a:pPr>
            <a:r>
              <a:t/>
            </a:r>
            <a:endParaRPr/>
          </a:p>
        </p:txBody>
      </p:sp>
      <p:sp>
        <p:nvSpPr>
          <p:cNvPr id="179" name="Shape 179"/>
          <p:cNvSpPr/>
          <p:nvPr>
            <p:ph idx="2" type="sldImg"/>
          </p:nvPr>
        </p:nvSpPr>
        <p:spPr>
          <a:xfrm>
            <a:off x="1181100" y="696912"/>
            <a:ext cx="4648199" cy="34862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6" name="Shape 186"/>
        <p:cNvGrpSpPr/>
        <p:nvPr/>
      </p:nvGrpSpPr>
      <p:grpSpPr>
        <a:xfrm>
          <a:off x="0" y="0"/>
          <a:ext cx="0" cy="0"/>
          <a:chOff x="0" y="0"/>
          <a:chExt cx="0" cy="0"/>
        </a:xfrm>
      </p:grpSpPr>
      <p:sp>
        <p:nvSpPr>
          <p:cNvPr id="187" name="Shape 187"/>
          <p:cNvSpPr txBox="1"/>
          <p:nvPr>
            <p:ph idx="1" type="body"/>
          </p:nvPr>
        </p:nvSpPr>
        <p:spPr>
          <a:xfrm>
            <a:off x="701039" y="4415789"/>
            <a:ext cx="5608200" cy="4183500"/>
          </a:xfrm>
          <a:prstGeom prst="rect">
            <a:avLst/>
          </a:prstGeom>
        </p:spPr>
        <p:txBody>
          <a:bodyPr anchorCtr="0" anchor="t" bIns="91425" lIns="91425" rIns="91425" tIns="91425">
            <a:noAutofit/>
          </a:bodyPr>
          <a:lstStyle/>
          <a:p>
            <a:pPr lvl="0" rtl="0">
              <a:spcBef>
                <a:spcPts val="0"/>
              </a:spcBef>
              <a:buNone/>
            </a:pPr>
            <a:r>
              <a:t/>
            </a:r>
            <a:endParaRPr/>
          </a:p>
        </p:txBody>
      </p:sp>
      <p:sp>
        <p:nvSpPr>
          <p:cNvPr id="188" name="Shape 188"/>
          <p:cNvSpPr/>
          <p:nvPr>
            <p:ph idx="2" type="sldImg"/>
          </p:nvPr>
        </p:nvSpPr>
        <p:spPr>
          <a:xfrm>
            <a:off x="1181100" y="696912"/>
            <a:ext cx="4648199" cy="34862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1181100" y="696912"/>
            <a:ext cx="4648199" cy="3486299"/>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30" name="Shape 230"/>
          <p:cNvSpPr txBox="1"/>
          <p:nvPr>
            <p:ph idx="1" type="body"/>
          </p:nvPr>
        </p:nvSpPr>
        <p:spPr>
          <a:xfrm>
            <a:off x="701039" y="4415789"/>
            <a:ext cx="5608200" cy="4183500"/>
          </a:xfrm>
          <a:prstGeom prst="rect">
            <a:avLst/>
          </a:prstGeom>
          <a:noFill/>
          <a:ln>
            <a:noFill/>
          </a:ln>
        </p:spPr>
        <p:txBody>
          <a:bodyPr anchorCtr="0" anchor="t" bIns="46575" lIns="93175" rIns="93175" tIns="46575">
            <a:noAutofit/>
          </a:bodyPr>
          <a:lstStyle/>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p:txBody>
      </p:sp>
      <p:sp>
        <p:nvSpPr>
          <p:cNvPr id="231" name="Shape 231"/>
          <p:cNvSpPr txBox="1"/>
          <p:nvPr>
            <p:ph idx="11" type="ftr"/>
          </p:nvPr>
        </p:nvSpPr>
        <p:spPr>
          <a:xfrm>
            <a:off x="0" y="8829967"/>
            <a:ext cx="3037799" cy="464699"/>
          </a:xfrm>
          <a:prstGeom prst="rect">
            <a:avLst/>
          </a:prstGeom>
          <a:noFill/>
          <a:ln>
            <a:noFill/>
          </a:ln>
        </p:spPr>
        <p:txBody>
          <a:bodyPr anchorCtr="0" anchor="b" bIns="46575" lIns="93175" rIns="93175" tIns="46575">
            <a:noAutofit/>
          </a:bodyPr>
          <a:lstStyle/>
          <a:p>
            <a:pPr indent="0" lvl="0" marL="0" marR="0" rtl="0" algn="l">
              <a:spcBef>
                <a:spcPts val="0"/>
              </a:spcBef>
              <a:buSzPct val="25000"/>
              <a:buNone/>
            </a:pPr>
            <a:r>
              <a:rPr lang="en-US" sz="1200">
                <a:solidFill>
                  <a:schemeClr val="dk1"/>
                </a:solidFill>
                <a:latin typeface="Calibri"/>
                <a:ea typeface="Calibri"/>
                <a:cs typeface="Calibri"/>
                <a:sym typeface="Calibri"/>
              </a:rPr>
              <a:t>jksdksd jh jhfkjhfsd</a:t>
            </a:r>
          </a:p>
        </p:txBody>
      </p:sp>
      <p:sp>
        <p:nvSpPr>
          <p:cNvPr id="232" name="Shape 232"/>
          <p:cNvSpPr txBox="1"/>
          <p:nvPr>
            <p:ph idx="12" type="sldNum"/>
          </p:nvPr>
        </p:nvSpPr>
        <p:spPr>
          <a:xfrm>
            <a:off x="3970937" y="8829967"/>
            <a:ext cx="3037799" cy="464699"/>
          </a:xfrm>
          <a:prstGeom prst="rect">
            <a:avLst/>
          </a:prstGeom>
          <a:noFill/>
          <a:ln>
            <a:noFill/>
          </a:ln>
        </p:spPr>
        <p:txBody>
          <a:bodyPr anchorCtr="0" anchor="b" bIns="46575" lIns="93175" rIns="93175" tIns="46575">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slideLayouts/_rels/slideLayout.xml.rels><?xml version="1.0" encoding="UTF-8" standalone="yes"?><Relationships xmlns="http://schemas.openxmlformats.org/package/2006/relationships"><Relationship Id="rId1" Type="http://schemas.openxmlformats.org/officeDocument/2006/relationships/slideMaster" Target="../slideMasters/slideMaster.xml"/><Relationship Id="rId2" Type="http://schemas.openxmlformats.org/officeDocument/2006/relationships/image" Target="../media/image01.png"/></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xml"/><Relationship Id="rId2" Type="http://schemas.openxmlformats.org/officeDocument/2006/relationships/image" Target="../media/image0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xml"/><Relationship Id="rId2" Type="http://schemas.openxmlformats.org/officeDocument/2006/relationships/image" Target="../media/image0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xml"/><Relationship Id="rId2"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xml"/><Relationship Id="rId2"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xml"/><Relationship Id="rId2" Type="http://schemas.openxmlformats.org/officeDocument/2006/relationships/image" Target="../media/image0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9.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xml"/><Relationship Id="rId2" Type="http://schemas.openxmlformats.org/officeDocument/2006/relationships/image" Target="../media/image0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xml"/><Relationship Id="rId2" Type="http://schemas.openxmlformats.org/officeDocument/2006/relationships/image" Target="../media/image0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xml"/><Relationship Id="rId2" Type="http://schemas.openxmlformats.org/officeDocument/2006/relationships/image" Target="../media/image0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slideLayout.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Slide">
    <p:bg>
      <p:bgPr>
        <a:blipFill rotWithShape="1">
          <a:blip r:embed="rId2">
            <a:alphaModFix/>
          </a:blip>
          <a:stretch>
            <a:fillRect b="0" l="-2999" r="-2999" t="0"/>
          </a:stretch>
        </a:blipFill>
      </p:bgPr>
    </p:bg>
    <p:spTree>
      <p:nvGrpSpPr>
        <p:cNvPr id="14" name="Shape 14"/>
        <p:cNvGrpSpPr/>
        <p:nvPr/>
      </p:nvGrpSpPr>
      <p:grpSpPr>
        <a:xfrm>
          <a:off x="0" y="0"/>
          <a:ext cx="0" cy="0"/>
          <a:chOff x="0" y="0"/>
          <a:chExt cx="0" cy="0"/>
        </a:xfrm>
      </p:grpSpPr>
      <p:sp>
        <p:nvSpPr>
          <p:cNvPr id="15" name="Shape 15"/>
          <p:cNvSpPr txBox="1"/>
          <p:nvPr>
            <p:ph type="ctrTitle"/>
          </p:nvPr>
        </p:nvSpPr>
        <p:spPr>
          <a:xfrm>
            <a:off x="2438400" y="2590800"/>
            <a:ext cx="6476999" cy="14478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800" u="none" cap="none" strike="noStrike">
                <a:solidFill>
                  <a:srgbClr val="017EB8"/>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6" name="Shape 16"/>
          <p:cNvSpPr txBox="1"/>
          <p:nvPr>
            <p:ph idx="1" type="subTitle"/>
          </p:nvPr>
        </p:nvSpPr>
        <p:spPr>
          <a:xfrm>
            <a:off x="2438400" y="5410200"/>
            <a:ext cx="6400799" cy="990599"/>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Layout (w/o bullets)">
    <p:spTree>
      <p:nvGrpSpPr>
        <p:cNvPr id="17" name="Shape 17"/>
        <p:cNvGrpSpPr/>
        <p:nvPr/>
      </p:nvGrpSpPr>
      <p:grpSpPr>
        <a:xfrm>
          <a:off x="0" y="0"/>
          <a:ext cx="0" cy="0"/>
          <a:chOff x="0" y="0"/>
          <a:chExt cx="0" cy="0"/>
        </a:xfrm>
      </p:grpSpPr>
      <p:sp>
        <p:nvSpPr>
          <p:cNvPr id="18" name="Shape 18"/>
          <p:cNvSpPr txBox="1"/>
          <p:nvPr>
            <p:ph idx="1" type="body"/>
          </p:nvPr>
        </p:nvSpPr>
        <p:spPr>
          <a:xfrm>
            <a:off x="228600" y="1447800"/>
            <a:ext cx="8229600" cy="4525963"/>
          </a:xfrm>
          <a:prstGeom prst="rect">
            <a:avLst/>
          </a:prstGeom>
          <a:noFill/>
          <a:ln>
            <a:noFill/>
          </a:ln>
        </p:spPr>
        <p:txBody>
          <a:bodyPr anchorCtr="0" anchor="t" bIns="91425" lIns="91425" rIns="91425" tIns="91425"/>
          <a:lstStyle>
            <a:lvl1pPr indent="0" lvl="0" marL="0" marR="0" rtl="0" algn="l">
              <a:spcBef>
                <a:spcPts val="640"/>
              </a:spcBef>
              <a:buClr>
                <a:srgbClr val="017EB8"/>
              </a:buClr>
              <a:buFont typeface="Arial"/>
              <a:buNone/>
              <a:defRPr b="0" i="0" sz="3200" u="none" cap="none" strike="noStrike">
                <a:solidFill>
                  <a:srgbClr val="3F3F3F"/>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19" name="Shape 19"/>
          <p:cNvSpPr txBox="1"/>
          <p:nvPr>
            <p:ph type="title"/>
          </p:nvPr>
        </p:nvSpPr>
        <p:spPr>
          <a:xfrm>
            <a:off x="228600" y="0"/>
            <a:ext cx="8229600" cy="9144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000" u="none" cap="none" strike="noStrike">
                <a:solidFill>
                  <a:srgbClr val="017EB8"/>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20" name="Shape 20"/>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s Layout with Picture">
    <p:bg>
      <p:bgPr>
        <a:blipFill rotWithShape="1">
          <a:blip r:embed="rId2">
            <a:alphaModFix/>
          </a:blip>
          <a:stretch>
            <a:fillRect b="0" l="-5999" r="-5998" t="0"/>
          </a:stretch>
        </a:blipFill>
      </p:bgPr>
    </p:bg>
    <p:spTree>
      <p:nvGrpSpPr>
        <p:cNvPr id="49" name="Shape 49"/>
        <p:cNvGrpSpPr/>
        <p:nvPr/>
      </p:nvGrpSpPr>
      <p:grpSpPr>
        <a:xfrm>
          <a:off x="0" y="0"/>
          <a:ext cx="0" cy="0"/>
          <a:chOff x="0" y="0"/>
          <a:chExt cx="0" cy="0"/>
        </a:xfrm>
      </p:grpSpPr>
      <p:sp>
        <p:nvSpPr>
          <p:cNvPr id="50" name="Shape 50"/>
          <p:cNvSpPr txBox="1"/>
          <p:nvPr>
            <p:ph idx="1" type="body"/>
          </p:nvPr>
        </p:nvSpPr>
        <p:spPr>
          <a:xfrm>
            <a:off x="4802400" y="0"/>
            <a:ext cx="4345200" cy="6858000"/>
          </a:xfrm>
          <a:prstGeom prst="rect">
            <a:avLst/>
          </a:prstGeom>
          <a:solidFill>
            <a:schemeClr val="lt1"/>
          </a:solid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3F3F3F"/>
                </a:solidFill>
                <a:latin typeface="Quattrocento Sans"/>
                <a:ea typeface="Quattrocento Sans"/>
                <a:cs typeface="Quattrocento Sans"/>
                <a:sym typeface="Quattrocento Sans"/>
              </a:defRPr>
            </a:lvl1pPr>
            <a:lvl2pPr indent="-158750" lvl="1" marL="628650" marR="0" rtl="0" algn="l">
              <a:spcBef>
                <a:spcPts val="400"/>
              </a:spcBef>
              <a:buClr>
                <a:srgbClr val="595959"/>
              </a:buClr>
              <a:buSzPct val="100000"/>
              <a:buFont typeface="Noto Sans Symbols"/>
              <a:buChar char="▪"/>
              <a:defRPr b="0" i="0" sz="2000" u="none" cap="none" strike="noStrike">
                <a:solidFill>
                  <a:srgbClr val="262626"/>
                </a:solidFill>
                <a:latin typeface="Quattrocento Sans"/>
                <a:ea typeface="Quattrocento Sans"/>
                <a:cs typeface="Quattrocento Sans"/>
                <a:sym typeface="Quattrocento Sans"/>
              </a:defRPr>
            </a:lvl2pPr>
            <a:lvl3pPr indent="-57150" lvl="2" marL="971550" marR="0" rtl="0" algn="l">
              <a:spcBef>
                <a:spcPts val="360"/>
              </a:spcBef>
              <a:buClr>
                <a:srgbClr val="595959"/>
              </a:buClr>
              <a:buSzPct val="100000"/>
              <a:buFont typeface="Arial"/>
              <a:buChar char="•"/>
              <a:defRPr b="0" i="0" sz="1800" u="none" cap="none" strike="noStrike">
                <a:solidFill>
                  <a:srgbClr val="595959"/>
                </a:solidFill>
                <a:latin typeface="Quattrocento Sans"/>
                <a:ea typeface="Quattrocento Sans"/>
                <a:cs typeface="Quattrocento Sans"/>
                <a:sym typeface="Quattrocento Sans"/>
              </a:defRPr>
            </a:lvl3pPr>
            <a:lvl4pPr indent="-127000" lvl="3" marL="1257300" marR="0" rtl="0" algn="l">
              <a:spcBef>
                <a:spcPts val="320"/>
              </a:spcBef>
              <a:buClr>
                <a:srgbClr val="017EB8"/>
              </a:buClr>
              <a:buSzPct val="100000"/>
              <a:buFont typeface="Noto Sans Symbols"/>
              <a:buChar char="▪"/>
              <a:defRPr b="0" i="0" sz="1600" u="none" cap="none" strike="noStrike">
                <a:solidFill>
                  <a:srgbClr val="595959"/>
                </a:solidFill>
                <a:latin typeface="Quattrocento Sans"/>
                <a:ea typeface="Quattrocento Sans"/>
                <a:cs typeface="Quattrocento Sans"/>
                <a:sym typeface="Quattrocento Sans"/>
              </a:defRPr>
            </a:lvl4pPr>
            <a:lvl5pPr indent="-127000" lvl="4" marL="1485900" marR="0" rtl="0" algn="l">
              <a:spcBef>
                <a:spcPts val="320"/>
              </a:spcBef>
              <a:buClr>
                <a:srgbClr val="017EB8"/>
              </a:buClr>
              <a:buSzPct val="100000"/>
              <a:buFont typeface="Noto Sans Symbols"/>
              <a:buChar char="▪"/>
              <a:defRPr b="0" i="0" sz="16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2_One Columns Layout with Picture">
    <p:bg>
      <p:bgPr>
        <a:blipFill rotWithShape="1">
          <a:blip r:embed="rId2">
            <a:alphaModFix/>
          </a:blip>
          <a:stretch>
            <a:fillRect b="0" l="-5999" r="-5998" t="0"/>
          </a:stretch>
        </a:blipFill>
      </p:bgPr>
    </p:bg>
    <p:spTree>
      <p:nvGrpSpPr>
        <p:cNvPr id="51" name="Shape 51"/>
        <p:cNvGrpSpPr/>
        <p:nvPr/>
      </p:nvGrpSpPr>
      <p:grpSpPr>
        <a:xfrm>
          <a:off x="0" y="0"/>
          <a:ext cx="0" cy="0"/>
          <a:chOff x="0" y="0"/>
          <a:chExt cx="0" cy="0"/>
        </a:xfrm>
      </p:grpSpPr>
      <p:sp>
        <p:nvSpPr>
          <p:cNvPr id="52" name="Shape 52"/>
          <p:cNvSpPr txBox="1"/>
          <p:nvPr>
            <p:ph idx="1" type="body"/>
          </p:nvPr>
        </p:nvSpPr>
        <p:spPr>
          <a:xfrm>
            <a:off x="4800600" y="0"/>
            <a:ext cx="4343400" cy="6858000"/>
          </a:xfrm>
          <a:prstGeom prst="rect">
            <a:avLst/>
          </a:prstGeom>
          <a:solidFill>
            <a:schemeClr val="lt1"/>
          </a:solid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3F3F3F"/>
                </a:solidFill>
                <a:latin typeface="Quattrocento Sans"/>
                <a:ea typeface="Quattrocento Sans"/>
                <a:cs typeface="Quattrocento Sans"/>
                <a:sym typeface="Quattrocento Sans"/>
              </a:defRPr>
            </a:lvl1pPr>
            <a:lvl2pPr indent="-158750" lvl="1" marL="628650" marR="0" rtl="0" algn="l">
              <a:spcBef>
                <a:spcPts val="400"/>
              </a:spcBef>
              <a:buClr>
                <a:srgbClr val="595959"/>
              </a:buClr>
              <a:buSzPct val="100000"/>
              <a:buFont typeface="Noto Sans Symbols"/>
              <a:buChar char="▪"/>
              <a:defRPr b="0" i="0" sz="2000" u="none" cap="none" strike="noStrike">
                <a:solidFill>
                  <a:srgbClr val="262626"/>
                </a:solidFill>
                <a:latin typeface="Quattrocento Sans"/>
                <a:ea typeface="Quattrocento Sans"/>
                <a:cs typeface="Quattrocento Sans"/>
                <a:sym typeface="Quattrocento Sans"/>
              </a:defRPr>
            </a:lvl2pPr>
            <a:lvl3pPr indent="-57150" lvl="2" marL="971550" marR="0" rtl="0" algn="l">
              <a:spcBef>
                <a:spcPts val="360"/>
              </a:spcBef>
              <a:buClr>
                <a:srgbClr val="595959"/>
              </a:buClr>
              <a:buSzPct val="100000"/>
              <a:buFont typeface="Arial"/>
              <a:buChar char="•"/>
              <a:defRPr b="0" i="0" sz="1800" u="none" cap="none" strike="noStrike">
                <a:solidFill>
                  <a:srgbClr val="595959"/>
                </a:solidFill>
                <a:latin typeface="Quattrocento Sans"/>
                <a:ea typeface="Quattrocento Sans"/>
                <a:cs typeface="Quattrocento Sans"/>
                <a:sym typeface="Quattrocento Sans"/>
              </a:defRPr>
            </a:lvl3pPr>
            <a:lvl4pPr indent="-127000" lvl="3" marL="1257300" marR="0" rtl="0" algn="l">
              <a:spcBef>
                <a:spcPts val="320"/>
              </a:spcBef>
              <a:buClr>
                <a:srgbClr val="017EB8"/>
              </a:buClr>
              <a:buSzPct val="100000"/>
              <a:buFont typeface="Noto Sans Symbols"/>
              <a:buChar char="▪"/>
              <a:defRPr b="0" i="0" sz="1600" u="none" cap="none" strike="noStrike">
                <a:solidFill>
                  <a:srgbClr val="595959"/>
                </a:solidFill>
                <a:latin typeface="Quattrocento Sans"/>
                <a:ea typeface="Quattrocento Sans"/>
                <a:cs typeface="Quattrocento Sans"/>
                <a:sym typeface="Quattrocento Sans"/>
              </a:defRPr>
            </a:lvl4pPr>
            <a:lvl5pPr indent="-127000" lvl="4" marL="1485900" marR="0" rtl="0" algn="l">
              <a:spcBef>
                <a:spcPts val="320"/>
              </a:spcBef>
              <a:buClr>
                <a:srgbClr val="017EB8"/>
              </a:buClr>
              <a:buSzPct val="100000"/>
              <a:buFont typeface="Noto Sans Symbols"/>
              <a:buChar char="▪"/>
              <a:defRPr b="0" i="0" sz="16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One Columns Layout with Picture">
    <p:bg>
      <p:bgPr>
        <a:blipFill rotWithShape="1">
          <a:blip r:embed="rId2">
            <a:alphaModFix/>
          </a:blip>
          <a:stretch>
            <a:fillRect b="0" l="-5999" r="-5998" t="0"/>
          </a:stretch>
        </a:blipFill>
      </p:bgPr>
    </p:bg>
    <p:spTree>
      <p:nvGrpSpPr>
        <p:cNvPr id="53" name="Shape 53"/>
        <p:cNvGrpSpPr/>
        <p:nvPr/>
      </p:nvGrpSpPr>
      <p:grpSpPr>
        <a:xfrm>
          <a:off x="0" y="0"/>
          <a:ext cx="0" cy="0"/>
          <a:chOff x="0" y="0"/>
          <a:chExt cx="0" cy="0"/>
        </a:xfrm>
      </p:grpSpPr>
      <p:sp>
        <p:nvSpPr>
          <p:cNvPr id="54" name="Shape 54"/>
          <p:cNvSpPr txBox="1"/>
          <p:nvPr>
            <p:ph idx="1" type="body"/>
          </p:nvPr>
        </p:nvSpPr>
        <p:spPr>
          <a:xfrm>
            <a:off x="4800600" y="0"/>
            <a:ext cx="4343400" cy="6858000"/>
          </a:xfrm>
          <a:prstGeom prst="rect">
            <a:avLst/>
          </a:prstGeom>
          <a:solidFill>
            <a:schemeClr val="lt1"/>
          </a:solid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3F3F3F"/>
                </a:solidFill>
                <a:latin typeface="Quattrocento Sans"/>
                <a:ea typeface="Quattrocento Sans"/>
                <a:cs typeface="Quattrocento Sans"/>
                <a:sym typeface="Quattrocento Sans"/>
              </a:defRPr>
            </a:lvl1pPr>
            <a:lvl2pPr indent="-158750" lvl="1" marL="628650" marR="0" rtl="0" algn="l">
              <a:spcBef>
                <a:spcPts val="400"/>
              </a:spcBef>
              <a:buClr>
                <a:srgbClr val="595959"/>
              </a:buClr>
              <a:buSzPct val="100000"/>
              <a:buFont typeface="Noto Sans Symbols"/>
              <a:buChar char="▪"/>
              <a:defRPr b="0" i="0" sz="2000" u="none" cap="none" strike="noStrike">
                <a:solidFill>
                  <a:srgbClr val="262626"/>
                </a:solidFill>
                <a:latin typeface="Quattrocento Sans"/>
                <a:ea typeface="Quattrocento Sans"/>
                <a:cs typeface="Quattrocento Sans"/>
                <a:sym typeface="Quattrocento Sans"/>
              </a:defRPr>
            </a:lvl2pPr>
            <a:lvl3pPr indent="-57150" lvl="2" marL="971550" marR="0" rtl="0" algn="l">
              <a:spcBef>
                <a:spcPts val="360"/>
              </a:spcBef>
              <a:buClr>
                <a:srgbClr val="595959"/>
              </a:buClr>
              <a:buSzPct val="100000"/>
              <a:buFont typeface="Arial"/>
              <a:buChar char="•"/>
              <a:defRPr b="0" i="0" sz="1800" u="none" cap="none" strike="noStrike">
                <a:solidFill>
                  <a:srgbClr val="595959"/>
                </a:solidFill>
                <a:latin typeface="Quattrocento Sans"/>
                <a:ea typeface="Quattrocento Sans"/>
                <a:cs typeface="Quattrocento Sans"/>
                <a:sym typeface="Quattrocento Sans"/>
              </a:defRPr>
            </a:lvl3pPr>
            <a:lvl4pPr indent="-127000" lvl="3" marL="1257300" marR="0" rtl="0" algn="l">
              <a:spcBef>
                <a:spcPts val="320"/>
              </a:spcBef>
              <a:buClr>
                <a:srgbClr val="017EB8"/>
              </a:buClr>
              <a:buSzPct val="100000"/>
              <a:buFont typeface="Noto Sans Symbols"/>
              <a:buChar char="▪"/>
              <a:defRPr b="0" i="0" sz="1600" u="none" cap="none" strike="noStrike">
                <a:solidFill>
                  <a:srgbClr val="595959"/>
                </a:solidFill>
                <a:latin typeface="Quattrocento Sans"/>
                <a:ea typeface="Quattrocento Sans"/>
                <a:cs typeface="Quattrocento Sans"/>
                <a:sym typeface="Quattrocento Sans"/>
              </a:defRPr>
            </a:lvl4pPr>
            <a:lvl5pPr indent="-127000" lvl="4" marL="1485900" marR="0" rtl="0" algn="l">
              <a:spcBef>
                <a:spcPts val="320"/>
              </a:spcBef>
              <a:buClr>
                <a:srgbClr val="017EB8"/>
              </a:buClr>
              <a:buSzPct val="100000"/>
              <a:buFont typeface="Noto Sans Symbols"/>
              <a:buChar char="▪"/>
              <a:defRPr b="0" i="0" sz="16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Layout with Picture">
    <p:bg>
      <p:bgPr>
        <a:blipFill rotWithShape="1">
          <a:blip r:embed="rId2">
            <a:alphaModFix/>
          </a:blip>
          <a:stretch>
            <a:fillRect b="0" l="-5999" r="-5998" t="0"/>
          </a:stretch>
        </a:blipFill>
      </p:bgPr>
    </p:bg>
    <p:spTree>
      <p:nvGrpSpPr>
        <p:cNvPr id="55" name="Shape 55"/>
        <p:cNvGrpSpPr/>
        <p:nvPr/>
      </p:nvGrpSpPr>
      <p:grpSpPr>
        <a:xfrm>
          <a:off x="0" y="0"/>
          <a:ext cx="0" cy="0"/>
          <a:chOff x="0" y="0"/>
          <a:chExt cx="0" cy="0"/>
        </a:xfrm>
      </p:grpSpPr>
      <p:sp>
        <p:nvSpPr>
          <p:cNvPr id="56" name="Shape 56"/>
          <p:cNvSpPr txBox="1"/>
          <p:nvPr>
            <p:ph type="ctrTitle"/>
          </p:nvPr>
        </p:nvSpPr>
        <p:spPr>
          <a:xfrm>
            <a:off x="0" y="5181600"/>
            <a:ext cx="9136379" cy="914400"/>
          </a:xfrm>
          <a:prstGeom prst="rect">
            <a:avLst/>
          </a:prstGeom>
          <a:solidFill>
            <a:srgbClr val="017EB8"/>
          </a:solidFill>
          <a:ln>
            <a:noFill/>
          </a:ln>
        </p:spPr>
        <p:txBody>
          <a:bodyPr anchorCtr="0" anchor="ctr" bIns="91425" lIns="91425" rIns="91425" tIns="91425"/>
          <a:lstStyle>
            <a:lvl1pPr indent="0" lvl="0" marL="0" marR="0" rtl="0" algn="l">
              <a:spcBef>
                <a:spcPts val="0"/>
              </a:spcBef>
              <a:buClr>
                <a:schemeClr val="lt1"/>
              </a:buClr>
              <a:buFont typeface="Quattrocento Sans"/>
              <a:buNone/>
              <a:defRPr b="0" i="0" sz="4400" u="none" cap="none" strike="noStrike">
                <a:solidFill>
                  <a:schemeClr val="lt1"/>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lide with 3 columns">
    <p:bg>
      <p:bgPr>
        <a:blipFill rotWithShape="1">
          <a:blip r:embed="rId2">
            <a:alphaModFix/>
          </a:blip>
          <a:stretch>
            <a:fillRect b="0" l="-2999" r="-2999" t="0"/>
          </a:stretch>
        </a:blipFill>
      </p:bgPr>
    </p:bg>
    <p:spTree>
      <p:nvGrpSpPr>
        <p:cNvPr id="57" name="Shape 57"/>
        <p:cNvGrpSpPr/>
        <p:nvPr/>
      </p:nvGrpSpPr>
      <p:grpSpPr>
        <a:xfrm>
          <a:off x="0" y="0"/>
          <a:ext cx="0" cy="0"/>
          <a:chOff x="0" y="0"/>
          <a:chExt cx="0" cy="0"/>
        </a:xfrm>
      </p:grpSpPr>
      <p:sp>
        <p:nvSpPr>
          <p:cNvPr id="58" name="Shape 58"/>
          <p:cNvSpPr txBox="1"/>
          <p:nvPr>
            <p:ph type="ctrTitle"/>
          </p:nvPr>
        </p:nvSpPr>
        <p:spPr>
          <a:xfrm>
            <a:off x="457200" y="2362200"/>
            <a:ext cx="8381999" cy="1447800"/>
          </a:xfrm>
          <a:prstGeom prst="rect">
            <a:avLst/>
          </a:prstGeom>
          <a:noFill/>
          <a:ln>
            <a:noFill/>
          </a:ln>
        </p:spPr>
        <p:txBody>
          <a:bodyPr anchorCtr="0" anchor="ctr" bIns="91425" lIns="91425" rIns="91425" tIns="91425"/>
          <a:lstStyle>
            <a:lvl1pPr indent="0" lvl="0" marL="0" marR="0" rtl="0" algn="ctr">
              <a:spcBef>
                <a:spcPts val="0"/>
              </a:spcBef>
              <a:buClr>
                <a:schemeClr val="lt1"/>
              </a:buClr>
              <a:buFont typeface="Quattrocento Sans"/>
              <a:buNone/>
              <a:defRPr b="0" i="0" sz="4800" u="none" cap="none" strike="noStrike">
                <a:solidFill>
                  <a:schemeClr val="lt1"/>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59" name="Shape 59"/>
          <p:cNvSpPr txBox="1"/>
          <p:nvPr/>
        </p:nvSpPr>
        <p:spPr>
          <a:xfrm>
            <a:off x="2743200" y="4953000"/>
            <a:ext cx="1600199" cy="1371599"/>
          </a:xfrm>
          <a:prstGeom prst="rect">
            <a:avLst/>
          </a:prstGeom>
          <a:noFill/>
          <a:ln>
            <a:noFill/>
          </a:ln>
        </p:spPr>
        <p:txBody>
          <a:bodyPr anchorCtr="0" anchor="t" bIns="45700" lIns="91425" rIns="91425" tIns="45700">
            <a:noAutofit/>
          </a:bodyPr>
          <a:lstStyle/>
          <a:p>
            <a:pPr indent="0" lvl="0" marL="0" marR="0" rtl="0" algn="l">
              <a:spcBef>
                <a:spcPts val="0"/>
              </a:spcBef>
              <a:buClr>
                <a:schemeClr val="dk1"/>
              </a:buClr>
              <a:buFont typeface="Arial"/>
              <a:buNone/>
            </a:pPr>
            <a:r>
              <a:t/>
            </a:r>
            <a:endParaRPr b="0" i="0" sz="1800" u="none" cap="none" strike="noStrike">
              <a:solidFill>
                <a:schemeClr val="dk1"/>
              </a:solidFill>
              <a:latin typeface="Calibri"/>
              <a:ea typeface="Calibri"/>
              <a:cs typeface="Calibri"/>
              <a:sym typeface="Calibri"/>
            </a:endParaRPr>
          </a:p>
        </p:txBody>
      </p:sp>
      <p:sp>
        <p:nvSpPr>
          <p:cNvPr id="60" name="Shape 60"/>
          <p:cNvSpPr txBox="1"/>
          <p:nvPr>
            <p:ph idx="1" type="body"/>
          </p:nvPr>
        </p:nvSpPr>
        <p:spPr>
          <a:xfrm>
            <a:off x="6934200" y="5334000"/>
            <a:ext cx="1805709" cy="12954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17EB8"/>
              </a:buClr>
              <a:buFont typeface="Arial"/>
              <a:buNone/>
              <a:defRPr b="0" i="0" sz="12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61" name="Shape 61"/>
          <p:cNvSpPr txBox="1"/>
          <p:nvPr>
            <p:ph idx="2" type="body"/>
          </p:nvPr>
        </p:nvSpPr>
        <p:spPr>
          <a:xfrm>
            <a:off x="4775200" y="5334000"/>
            <a:ext cx="1805709" cy="12954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17EB8"/>
              </a:buClr>
              <a:buFont typeface="Arial"/>
              <a:buNone/>
              <a:defRPr b="0" i="0" sz="12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62" name="Shape 62"/>
          <p:cNvSpPr txBox="1"/>
          <p:nvPr>
            <p:ph idx="3" type="body"/>
          </p:nvPr>
        </p:nvSpPr>
        <p:spPr>
          <a:xfrm>
            <a:off x="2616200" y="5334000"/>
            <a:ext cx="1805709" cy="12954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17EB8"/>
              </a:buClr>
              <a:buFont typeface="Arial"/>
              <a:buNone/>
              <a:defRPr b="0" i="0" sz="12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63" name="Shape 63"/>
          <p:cNvSpPr txBox="1"/>
          <p:nvPr>
            <p:ph idx="4" type="body"/>
          </p:nvPr>
        </p:nvSpPr>
        <p:spPr>
          <a:xfrm>
            <a:off x="457200" y="5334000"/>
            <a:ext cx="1805709" cy="12954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17EB8"/>
              </a:buClr>
              <a:buFont typeface="Arial"/>
              <a:buNone/>
              <a:defRPr b="0" i="0" sz="12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5_Title Slide">
    <p:bg>
      <p:bgPr>
        <a:blipFill rotWithShape="1">
          <a:blip r:embed="rId2">
            <a:alphaModFix/>
          </a:blip>
          <a:stretch>
            <a:fillRect b="0" l="-2999" r="-2999" t="0"/>
          </a:stretch>
        </a:blipFill>
      </p:bgPr>
    </p:bg>
    <p:spTree>
      <p:nvGrpSpPr>
        <p:cNvPr id="69" name="Shape 69"/>
        <p:cNvGrpSpPr/>
        <p:nvPr/>
      </p:nvGrpSpPr>
      <p:grpSpPr>
        <a:xfrm>
          <a:off x="0" y="0"/>
          <a:ext cx="0" cy="0"/>
          <a:chOff x="0" y="0"/>
          <a:chExt cx="0" cy="0"/>
        </a:xfrm>
      </p:grpSpPr>
      <p:sp>
        <p:nvSpPr>
          <p:cNvPr id="70" name="Shape 70"/>
          <p:cNvSpPr txBox="1"/>
          <p:nvPr>
            <p:ph type="ctrTitle"/>
          </p:nvPr>
        </p:nvSpPr>
        <p:spPr>
          <a:xfrm>
            <a:off x="304800" y="1828800"/>
            <a:ext cx="4495800" cy="14478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400" u="none" cap="none" strike="noStrike">
                <a:solidFill>
                  <a:srgbClr val="017EB8"/>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71" name="Shape 71"/>
          <p:cNvSpPr txBox="1"/>
          <p:nvPr>
            <p:ph idx="1" type="subTitle"/>
          </p:nvPr>
        </p:nvSpPr>
        <p:spPr>
          <a:xfrm>
            <a:off x="419100" y="4953000"/>
            <a:ext cx="3877500" cy="762000"/>
          </a:xfrm>
          <a:prstGeom prst="rect">
            <a:avLst/>
          </a:prstGeom>
          <a:noFill/>
          <a:ln>
            <a:noFill/>
          </a:ln>
        </p:spPr>
        <p:txBody>
          <a:bodyPr anchorCtr="0" anchor="t" bIns="91425" lIns="91425" rIns="91425" tIns="91425"/>
          <a:lstStyle>
            <a:lvl1pPr indent="152400" lvl="0" marL="0" marR="0" rtl="0" algn="l">
              <a:spcBef>
                <a:spcPts val="480"/>
              </a:spcBef>
              <a:buClr>
                <a:srgbClr val="017EB8"/>
              </a:buClr>
              <a:buSzPct val="100000"/>
              <a:buFont typeface="Arial"/>
              <a:buChar char="•"/>
              <a:defRPr b="0" i="0" sz="24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72" name="Shape 72"/>
          <p:cNvSpPr/>
          <p:nvPr>
            <p:ph idx="2" type="pic"/>
          </p:nvPr>
        </p:nvSpPr>
        <p:spPr>
          <a:xfrm>
            <a:off x="5029200" y="0"/>
            <a:ext cx="3733800" cy="6858000"/>
          </a:xfrm>
          <a:prstGeom prst="rect">
            <a:avLst/>
          </a:prstGeom>
          <a:noFill/>
          <a:ln>
            <a:noFill/>
          </a:ln>
        </p:spPr>
        <p:txBody>
          <a:bodyPr anchorCtr="0" anchor="t" bIns="91425" lIns="91425" rIns="91425" tIns="91425"/>
          <a:lstStyle>
            <a:lvl1pPr indent="0" lvl="0" marL="0" marR="0" rtl="0" algn="ctr">
              <a:spcBef>
                <a:spcPts val="640"/>
              </a:spcBef>
              <a:buClr>
                <a:srgbClr val="017EB8"/>
              </a:buClr>
              <a:buFont typeface="Arial"/>
              <a:buNone/>
              <a:defRPr b="0" i="0" sz="3200" u="none" cap="none" strike="noStrike">
                <a:solidFill>
                  <a:srgbClr val="3F3F3F"/>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Layout (w/ bullets)">
    <p:spTree>
      <p:nvGrpSpPr>
        <p:cNvPr id="73" name="Shape 73"/>
        <p:cNvGrpSpPr/>
        <p:nvPr/>
      </p:nvGrpSpPr>
      <p:grpSpPr>
        <a:xfrm>
          <a:off x="0" y="0"/>
          <a:ext cx="0" cy="0"/>
          <a:chOff x="0" y="0"/>
          <a:chExt cx="0" cy="0"/>
        </a:xfrm>
      </p:grpSpPr>
      <p:sp>
        <p:nvSpPr>
          <p:cNvPr id="74" name="Shape 74"/>
          <p:cNvSpPr txBox="1"/>
          <p:nvPr>
            <p:ph idx="1" type="body"/>
          </p:nvPr>
        </p:nvSpPr>
        <p:spPr>
          <a:xfrm>
            <a:off x="230400" y="1447800"/>
            <a:ext cx="8229600" cy="4526100"/>
          </a:xfrm>
          <a:prstGeom prst="rect">
            <a:avLst/>
          </a:prstGeom>
          <a:noFill/>
          <a:ln>
            <a:noFill/>
          </a:ln>
        </p:spPr>
        <p:txBody>
          <a:bodyPr anchorCtr="0" anchor="t" bIns="91425" lIns="91425" rIns="91425" tIns="91425"/>
          <a:lstStyle>
            <a:lvl1pPr indent="-63500" lvl="0" marL="266700" marR="0" rtl="0" algn="l">
              <a:spcBef>
                <a:spcPts val="640"/>
              </a:spcBef>
              <a:buClr>
                <a:srgbClr val="017EB8"/>
              </a:buClr>
              <a:buSzPct val="100000"/>
              <a:buFont typeface="Arial"/>
              <a:buChar char="•"/>
              <a:defRPr b="0" i="0" sz="3200" u="none" cap="none" strike="noStrike">
                <a:solidFill>
                  <a:srgbClr val="3F3F3F"/>
                </a:solidFill>
                <a:latin typeface="Quattrocento Sans"/>
                <a:ea typeface="Quattrocento Sans"/>
                <a:cs typeface="Quattrocento Sans"/>
                <a:sym typeface="Quattrocento Sans"/>
              </a:defRPr>
            </a:lvl1pPr>
            <a:lvl2pPr indent="-107950" lvl="1" marL="628650" marR="0" rtl="0" algn="l">
              <a:spcBef>
                <a:spcPts val="560"/>
              </a:spcBef>
              <a:buClr>
                <a:srgbClr val="595959"/>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595959"/>
              </a:buClr>
              <a:buSzPct val="100000"/>
              <a:buFont typeface="Arial"/>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7F7F7F"/>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75" name="Shape 75"/>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76" name="Shape 76"/>
          <p:cNvSpPr txBox="1"/>
          <p:nvPr>
            <p:ph type="title"/>
          </p:nvPr>
        </p:nvSpPr>
        <p:spPr>
          <a:xfrm>
            <a:off x="230400" y="0"/>
            <a:ext cx="8229600" cy="9144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000" u="none" cap="none" strike="noStrike">
                <a:solidFill>
                  <a:srgbClr val="017EB8"/>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lide with 3 columns">
    <p:bg>
      <p:bgPr>
        <a:blipFill rotWithShape="1">
          <a:blip r:embed="rId2">
            <a:alphaModFix/>
          </a:blip>
          <a:stretch>
            <a:fillRect b="0" l="-2999" r="-2999" t="0"/>
          </a:stretch>
        </a:blipFill>
      </p:bgPr>
    </p:bg>
    <p:spTree>
      <p:nvGrpSpPr>
        <p:cNvPr id="77" name="Shape 77"/>
        <p:cNvGrpSpPr/>
        <p:nvPr/>
      </p:nvGrpSpPr>
      <p:grpSpPr>
        <a:xfrm>
          <a:off x="0" y="0"/>
          <a:ext cx="0" cy="0"/>
          <a:chOff x="0" y="0"/>
          <a:chExt cx="0" cy="0"/>
        </a:xfrm>
      </p:grpSpPr>
      <p:sp>
        <p:nvSpPr>
          <p:cNvPr id="78" name="Shape 78"/>
          <p:cNvSpPr txBox="1"/>
          <p:nvPr>
            <p:ph type="ctrTitle"/>
          </p:nvPr>
        </p:nvSpPr>
        <p:spPr>
          <a:xfrm>
            <a:off x="457200" y="2362200"/>
            <a:ext cx="8381999" cy="1447800"/>
          </a:xfrm>
          <a:prstGeom prst="rect">
            <a:avLst/>
          </a:prstGeom>
          <a:noFill/>
          <a:ln>
            <a:noFill/>
          </a:ln>
        </p:spPr>
        <p:txBody>
          <a:bodyPr anchorCtr="0" anchor="ctr" bIns="91425" lIns="91425" rIns="91425" tIns="91425"/>
          <a:lstStyle>
            <a:lvl1pPr indent="0" lvl="0" marL="0" marR="0" rtl="0" algn="ctr">
              <a:spcBef>
                <a:spcPts val="0"/>
              </a:spcBef>
              <a:buClr>
                <a:schemeClr val="lt1"/>
              </a:buClr>
              <a:buFont typeface="Quattrocento Sans"/>
              <a:buNone/>
              <a:defRPr b="0" i="0" sz="4800" u="none" cap="none" strike="noStrike">
                <a:solidFill>
                  <a:schemeClr val="lt1"/>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79" name="Shape 79"/>
          <p:cNvSpPr txBox="1"/>
          <p:nvPr/>
        </p:nvSpPr>
        <p:spPr>
          <a:xfrm>
            <a:off x="2743200" y="4953000"/>
            <a:ext cx="1600199" cy="1371599"/>
          </a:xfrm>
          <a:prstGeom prst="rect">
            <a:avLst/>
          </a:prstGeom>
          <a:noFill/>
          <a:ln>
            <a:noFill/>
          </a:ln>
        </p:spPr>
        <p:txBody>
          <a:bodyPr anchorCtr="0" anchor="t" bIns="45700" lIns="91425" rIns="91425" tIns="45700">
            <a:noAutofit/>
          </a:bodyPr>
          <a:lstStyle/>
          <a:p>
            <a:pPr indent="0" lvl="0" marL="0" marR="0" rtl="0" algn="l">
              <a:spcBef>
                <a:spcPts val="0"/>
              </a:spcBef>
              <a:buClr>
                <a:schemeClr val="dk1"/>
              </a:buClr>
              <a:buFont typeface="Arial"/>
              <a:buNone/>
            </a:pPr>
            <a:r>
              <a:t/>
            </a:r>
            <a:endParaRPr sz="1800">
              <a:solidFill>
                <a:schemeClr val="dk1"/>
              </a:solidFill>
              <a:latin typeface="Calibri"/>
              <a:ea typeface="Calibri"/>
              <a:cs typeface="Calibri"/>
              <a:sym typeface="Calibri"/>
            </a:endParaRPr>
          </a:p>
        </p:txBody>
      </p:sp>
      <p:sp>
        <p:nvSpPr>
          <p:cNvPr id="80" name="Shape 80"/>
          <p:cNvSpPr txBox="1"/>
          <p:nvPr>
            <p:ph idx="1" type="body"/>
          </p:nvPr>
        </p:nvSpPr>
        <p:spPr>
          <a:xfrm>
            <a:off x="6934200" y="5334000"/>
            <a:ext cx="1805699" cy="12954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17EB8"/>
              </a:buClr>
              <a:buFont typeface="Arial"/>
              <a:buNone/>
              <a:defRPr b="0" i="0" sz="12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81" name="Shape 81"/>
          <p:cNvSpPr txBox="1"/>
          <p:nvPr>
            <p:ph idx="2" type="body"/>
          </p:nvPr>
        </p:nvSpPr>
        <p:spPr>
          <a:xfrm>
            <a:off x="4775200" y="5334000"/>
            <a:ext cx="1805699" cy="12954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17EB8"/>
              </a:buClr>
              <a:buFont typeface="Arial"/>
              <a:buNone/>
              <a:defRPr b="0" i="0" sz="12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82" name="Shape 82"/>
          <p:cNvSpPr txBox="1"/>
          <p:nvPr>
            <p:ph idx="3" type="body"/>
          </p:nvPr>
        </p:nvSpPr>
        <p:spPr>
          <a:xfrm>
            <a:off x="2616200" y="5334000"/>
            <a:ext cx="1805699" cy="12954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17EB8"/>
              </a:buClr>
              <a:buFont typeface="Arial"/>
              <a:buNone/>
              <a:defRPr b="0" i="0" sz="12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83" name="Shape 83"/>
          <p:cNvSpPr txBox="1"/>
          <p:nvPr>
            <p:ph idx="4" type="body"/>
          </p:nvPr>
        </p:nvSpPr>
        <p:spPr>
          <a:xfrm>
            <a:off x="457200" y="5334000"/>
            <a:ext cx="1805699" cy="12954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17EB8"/>
              </a:buClr>
              <a:buFont typeface="Arial"/>
              <a:buNone/>
              <a:defRPr b="0" i="0" sz="12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Slide">
    <p:bg>
      <p:bgPr>
        <a:blipFill rotWithShape="1">
          <a:blip r:embed="rId2">
            <a:alphaModFix/>
          </a:blip>
          <a:stretch>
            <a:fillRect b="0" l="-2999" r="-2999" t="0"/>
          </a:stretch>
        </a:blipFill>
      </p:bgPr>
    </p:bg>
    <p:spTree>
      <p:nvGrpSpPr>
        <p:cNvPr id="84" name="Shape 84"/>
        <p:cNvGrpSpPr/>
        <p:nvPr/>
      </p:nvGrpSpPr>
      <p:grpSpPr>
        <a:xfrm>
          <a:off x="0" y="0"/>
          <a:ext cx="0" cy="0"/>
          <a:chOff x="0" y="0"/>
          <a:chExt cx="0" cy="0"/>
        </a:xfrm>
      </p:grpSpPr>
      <p:sp>
        <p:nvSpPr>
          <p:cNvPr id="85" name="Shape 85"/>
          <p:cNvSpPr txBox="1"/>
          <p:nvPr>
            <p:ph type="ctrTitle"/>
          </p:nvPr>
        </p:nvSpPr>
        <p:spPr>
          <a:xfrm>
            <a:off x="2438400" y="2590800"/>
            <a:ext cx="6476999" cy="14478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800" u="none" cap="none" strike="noStrike">
                <a:solidFill>
                  <a:srgbClr val="017EB8"/>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86" name="Shape 86"/>
          <p:cNvSpPr txBox="1"/>
          <p:nvPr>
            <p:ph idx="1" type="subTitle"/>
          </p:nvPr>
        </p:nvSpPr>
        <p:spPr>
          <a:xfrm>
            <a:off x="2438400" y="5410200"/>
            <a:ext cx="6400799" cy="990599"/>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Slide">
    <p:bg>
      <p:bgPr>
        <a:blipFill rotWithShape="1">
          <a:blip r:embed="rId2">
            <a:alphaModFix/>
          </a:blip>
          <a:stretch>
            <a:fillRect b="0" l="-2999" r="-2999" t="0"/>
          </a:stretch>
        </a:blipFill>
      </p:bgPr>
    </p:bg>
    <p:spTree>
      <p:nvGrpSpPr>
        <p:cNvPr id="87" name="Shape 87"/>
        <p:cNvGrpSpPr/>
        <p:nvPr/>
      </p:nvGrpSpPr>
      <p:grpSpPr>
        <a:xfrm>
          <a:off x="0" y="0"/>
          <a:ext cx="0" cy="0"/>
          <a:chOff x="0" y="0"/>
          <a:chExt cx="0" cy="0"/>
        </a:xfrm>
      </p:grpSpPr>
      <p:sp>
        <p:nvSpPr>
          <p:cNvPr id="88" name="Shape 88"/>
          <p:cNvSpPr txBox="1"/>
          <p:nvPr>
            <p:ph type="ctrTitle"/>
          </p:nvPr>
        </p:nvSpPr>
        <p:spPr>
          <a:xfrm>
            <a:off x="2438400" y="2590800"/>
            <a:ext cx="6476999" cy="14478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800" u="none" cap="none" strike="noStrike">
                <a:solidFill>
                  <a:srgbClr val="017EB8"/>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89" name="Shape 89"/>
          <p:cNvSpPr txBox="1"/>
          <p:nvPr>
            <p:ph idx="1" type="subTitle"/>
          </p:nvPr>
        </p:nvSpPr>
        <p:spPr>
          <a:xfrm>
            <a:off x="2438400" y="5410200"/>
            <a:ext cx="6400799" cy="990599"/>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Layout (w/ bullets)">
    <p:spTree>
      <p:nvGrpSpPr>
        <p:cNvPr id="21" name="Shape 21"/>
        <p:cNvGrpSpPr/>
        <p:nvPr/>
      </p:nvGrpSpPr>
      <p:grpSpPr>
        <a:xfrm>
          <a:off x="0" y="0"/>
          <a:ext cx="0" cy="0"/>
          <a:chOff x="0" y="0"/>
          <a:chExt cx="0" cy="0"/>
        </a:xfrm>
      </p:grpSpPr>
      <p:sp>
        <p:nvSpPr>
          <p:cNvPr id="22" name="Shape 22"/>
          <p:cNvSpPr txBox="1"/>
          <p:nvPr>
            <p:ph idx="1" type="body"/>
          </p:nvPr>
        </p:nvSpPr>
        <p:spPr>
          <a:xfrm>
            <a:off x="230400" y="1447800"/>
            <a:ext cx="8229600" cy="4525963"/>
          </a:xfrm>
          <a:prstGeom prst="rect">
            <a:avLst/>
          </a:prstGeom>
          <a:noFill/>
          <a:ln>
            <a:noFill/>
          </a:ln>
        </p:spPr>
        <p:txBody>
          <a:bodyPr anchorCtr="0" anchor="t" bIns="91425" lIns="91425" rIns="91425" tIns="91425"/>
          <a:lstStyle>
            <a:lvl1pPr indent="-63500" lvl="0" marL="266700" marR="0" rtl="0" algn="l">
              <a:spcBef>
                <a:spcPts val="640"/>
              </a:spcBef>
              <a:buClr>
                <a:srgbClr val="017EB8"/>
              </a:buClr>
              <a:buSzPct val="100000"/>
              <a:buFont typeface="Arial"/>
              <a:buChar char="•"/>
              <a:defRPr b="0" i="0" sz="3200" u="none" cap="none" strike="noStrike">
                <a:solidFill>
                  <a:srgbClr val="3F3F3F"/>
                </a:solidFill>
                <a:latin typeface="Quattrocento Sans"/>
                <a:ea typeface="Quattrocento Sans"/>
                <a:cs typeface="Quattrocento Sans"/>
                <a:sym typeface="Quattrocento Sans"/>
              </a:defRPr>
            </a:lvl1pPr>
            <a:lvl2pPr indent="-107950" lvl="1" marL="628650" marR="0" rtl="0" algn="l">
              <a:spcBef>
                <a:spcPts val="560"/>
              </a:spcBef>
              <a:buClr>
                <a:srgbClr val="595959"/>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595959"/>
              </a:buClr>
              <a:buSzPct val="100000"/>
              <a:buFont typeface="Arial"/>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7F7F7F"/>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23" name="Shape 23"/>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24" name="Shape 24"/>
          <p:cNvSpPr txBox="1"/>
          <p:nvPr>
            <p:ph type="title"/>
          </p:nvPr>
        </p:nvSpPr>
        <p:spPr>
          <a:xfrm>
            <a:off x="230400" y="0"/>
            <a:ext cx="8229600" cy="9144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000" u="none" cap="none" strike="noStrike">
                <a:solidFill>
                  <a:srgbClr val="017EB8"/>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4_Title Slide">
    <p:bg>
      <p:bgPr>
        <a:blipFill rotWithShape="1">
          <a:blip r:embed="rId2">
            <a:alphaModFix/>
          </a:blip>
          <a:stretch>
            <a:fillRect b="0" l="-2999" r="-2999" t="0"/>
          </a:stretch>
        </a:blipFill>
      </p:bgPr>
    </p:bg>
    <p:spTree>
      <p:nvGrpSpPr>
        <p:cNvPr id="90" name="Shape 90"/>
        <p:cNvGrpSpPr/>
        <p:nvPr/>
      </p:nvGrpSpPr>
      <p:grpSpPr>
        <a:xfrm>
          <a:off x="0" y="0"/>
          <a:ext cx="0" cy="0"/>
          <a:chOff x="0" y="0"/>
          <a:chExt cx="0" cy="0"/>
        </a:xfrm>
      </p:grpSpPr>
      <p:sp>
        <p:nvSpPr>
          <p:cNvPr id="91" name="Shape 91"/>
          <p:cNvSpPr/>
          <p:nvPr>
            <p:ph idx="2" type="pic"/>
          </p:nvPr>
        </p:nvSpPr>
        <p:spPr>
          <a:xfrm>
            <a:off x="304800" y="2514600"/>
            <a:ext cx="1981199" cy="1981199"/>
          </a:xfrm>
          <a:prstGeom prst="rect">
            <a:avLst/>
          </a:prstGeom>
          <a:noFill/>
          <a:ln>
            <a:noFill/>
          </a:ln>
        </p:spPr>
        <p:txBody>
          <a:bodyPr anchorCtr="0" anchor="t" bIns="91425" lIns="91425" rIns="91425" tIns="91425"/>
          <a:lstStyle>
            <a:lvl1pPr indent="-63500" lvl="0" marL="266700" marR="0" rtl="0" algn="l">
              <a:spcBef>
                <a:spcPts val="640"/>
              </a:spcBef>
              <a:buClr>
                <a:srgbClr val="017EB8"/>
              </a:buClr>
              <a:buSzPct val="100000"/>
              <a:buFont typeface="Arial"/>
              <a:buChar char="•"/>
              <a:defRPr b="0" i="0" sz="3200" u="none" cap="none" strike="noStrike">
                <a:solidFill>
                  <a:srgbClr val="3F3F3F"/>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92" name="Shape 92"/>
          <p:cNvSpPr txBox="1"/>
          <p:nvPr>
            <p:ph type="ctrTitle"/>
          </p:nvPr>
        </p:nvSpPr>
        <p:spPr>
          <a:xfrm>
            <a:off x="2438400" y="2590800"/>
            <a:ext cx="6476999" cy="14478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800" u="none" cap="none" strike="noStrike">
                <a:solidFill>
                  <a:srgbClr val="017EB8"/>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93" name="Shape 93"/>
          <p:cNvSpPr txBox="1"/>
          <p:nvPr>
            <p:ph idx="1" type="subTitle"/>
          </p:nvPr>
        </p:nvSpPr>
        <p:spPr>
          <a:xfrm>
            <a:off x="2438400" y="5410200"/>
            <a:ext cx="6400799" cy="990599"/>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Title Slide (w/o logo)">
    <p:bg>
      <p:bgPr>
        <a:solidFill>
          <a:srgbClr val="017EB8"/>
        </a:solidFill>
      </p:bgPr>
    </p:bg>
    <p:spTree>
      <p:nvGrpSpPr>
        <p:cNvPr id="94" name="Shape 94"/>
        <p:cNvGrpSpPr/>
        <p:nvPr/>
      </p:nvGrpSpPr>
      <p:grpSpPr>
        <a:xfrm>
          <a:off x="0" y="0"/>
          <a:ext cx="0" cy="0"/>
          <a:chOff x="0" y="0"/>
          <a:chExt cx="0" cy="0"/>
        </a:xfrm>
      </p:grpSpPr>
      <p:sp>
        <p:nvSpPr>
          <p:cNvPr id="95" name="Shape 95"/>
          <p:cNvSpPr txBox="1"/>
          <p:nvPr>
            <p:ph type="ctrTitle"/>
          </p:nvPr>
        </p:nvSpPr>
        <p:spPr>
          <a:xfrm>
            <a:off x="2438400" y="2590800"/>
            <a:ext cx="6476999" cy="14478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800" u="none" cap="none" strike="noStrike">
                <a:solidFill>
                  <a:srgbClr val="017EB8"/>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96" name="Shape 96"/>
          <p:cNvSpPr txBox="1"/>
          <p:nvPr>
            <p:ph idx="1" type="subTitle"/>
          </p:nvPr>
        </p:nvSpPr>
        <p:spPr>
          <a:xfrm>
            <a:off x="2438400" y="5410200"/>
            <a:ext cx="6400799" cy="990599"/>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Layout (w/o bullets)">
    <p:spTree>
      <p:nvGrpSpPr>
        <p:cNvPr id="97" name="Shape 97"/>
        <p:cNvGrpSpPr/>
        <p:nvPr/>
      </p:nvGrpSpPr>
      <p:grpSpPr>
        <a:xfrm>
          <a:off x="0" y="0"/>
          <a:ext cx="0" cy="0"/>
          <a:chOff x="0" y="0"/>
          <a:chExt cx="0" cy="0"/>
        </a:xfrm>
      </p:grpSpPr>
      <p:sp>
        <p:nvSpPr>
          <p:cNvPr id="98" name="Shape 98"/>
          <p:cNvSpPr txBox="1"/>
          <p:nvPr>
            <p:ph idx="1" type="body"/>
          </p:nvPr>
        </p:nvSpPr>
        <p:spPr>
          <a:xfrm>
            <a:off x="228600" y="1447800"/>
            <a:ext cx="8229600" cy="4526100"/>
          </a:xfrm>
          <a:prstGeom prst="rect">
            <a:avLst/>
          </a:prstGeom>
          <a:noFill/>
          <a:ln>
            <a:noFill/>
          </a:ln>
        </p:spPr>
        <p:txBody>
          <a:bodyPr anchorCtr="0" anchor="t" bIns="91425" lIns="91425" rIns="91425" tIns="91425"/>
          <a:lstStyle>
            <a:lvl1pPr indent="0" lvl="0" marL="0" marR="0" rtl="0" algn="l">
              <a:spcBef>
                <a:spcPts val="640"/>
              </a:spcBef>
              <a:buClr>
                <a:srgbClr val="017EB8"/>
              </a:buClr>
              <a:buFont typeface="Arial"/>
              <a:buNone/>
              <a:defRPr b="0" i="0" sz="3200" u="none" cap="none" strike="noStrike">
                <a:solidFill>
                  <a:srgbClr val="3F3F3F"/>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99" name="Shape 99"/>
          <p:cNvSpPr txBox="1"/>
          <p:nvPr>
            <p:ph type="title"/>
          </p:nvPr>
        </p:nvSpPr>
        <p:spPr>
          <a:xfrm>
            <a:off x="228600" y="0"/>
            <a:ext cx="8229600" cy="9144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000" u="none" cap="none" strike="noStrike">
                <a:solidFill>
                  <a:srgbClr val="017EB8"/>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00" name="Shape 100"/>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lang="en-US" sz="1200">
                <a:solidFill>
                  <a:schemeClr val="lt1"/>
                </a:solidFill>
                <a:latin typeface="Quattrocento Sans"/>
                <a:ea typeface="Quattrocento Sans"/>
                <a:cs typeface="Quattrocento Sans"/>
                <a:sym typeface="Quattrocento Sans"/>
              </a:rPr>
              <a:t>‹#›</a:t>
            </a:fld>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wo Columns Layout">
    <p:spTree>
      <p:nvGrpSpPr>
        <p:cNvPr id="101" name="Shape 101"/>
        <p:cNvGrpSpPr/>
        <p:nvPr/>
      </p:nvGrpSpPr>
      <p:grpSpPr>
        <a:xfrm>
          <a:off x="0" y="0"/>
          <a:ext cx="0" cy="0"/>
          <a:chOff x="0" y="0"/>
          <a:chExt cx="0" cy="0"/>
        </a:xfrm>
      </p:grpSpPr>
      <p:sp>
        <p:nvSpPr>
          <p:cNvPr id="102" name="Shape 102"/>
          <p:cNvSpPr txBox="1"/>
          <p:nvPr>
            <p:ph idx="1" type="body"/>
          </p:nvPr>
        </p:nvSpPr>
        <p:spPr>
          <a:xfrm>
            <a:off x="230400" y="1450101"/>
            <a:ext cx="3886200" cy="4493399"/>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3F3F3F"/>
                </a:solidFill>
                <a:latin typeface="Quattrocento Sans"/>
                <a:ea typeface="Quattrocento Sans"/>
                <a:cs typeface="Quattrocento Sans"/>
                <a:sym typeface="Quattrocento Sans"/>
              </a:defRPr>
            </a:lvl1pPr>
            <a:lvl2pPr indent="-158750" lvl="1" marL="628650" marR="0" rtl="0" algn="l">
              <a:spcBef>
                <a:spcPts val="400"/>
              </a:spcBef>
              <a:buClr>
                <a:srgbClr val="595959"/>
              </a:buClr>
              <a:buSzPct val="100000"/>
              <a:buFont typeface="Noto Sans Symbols"/>
              <a:buChar char="▪"/>
              <a:defRPr b="0" i="0" sz="2000" u="none" cap="none" strike="noStrike">
                <a:solidFill>
                  <a:srgbClr val="262626"/>
                </a:solidFill>
                <a:latin typeface="Quattrocento Sans"/>
                <a:ea typeface="Quattrocento Sans"/>
                <a:cs typeface="Quattrocento Sans"/>
                <a:sym typeface="Quattrocento Sans"/>
              </a:defRPr>
            </a:lvl2pPr>
            <a:lvl3pPr indent="-57150" lvl="2" marL="971550" marR="0" rtl="0" algn="l">
              <a:spcBef>
                <a:spcPts val="360"/>
              </a:spcBef>
              <a:buClr>
                <a:srgbClr val="595959"/>
              </a:buClr>
              <a:buSzPct val="100000"/>
              <a:buFont typeface="Arial"/>
              <a:buChar char="•"/>
              <a:defRPr b="0" i="0" sz="1800" u="none" cap="none" strike="noStrike">
                <a:solidFill>
                  <a:srgbClr val="595959"/>
                </a:solidFill>
                <a:latin typeface="Quattrocento Sans"/>
                <a:ea typeface="Quattrocento Sans"/>
                <a:cs typeface="Quattrocento Sans"/>
                <a:sym typeface="Quattrocento Sans"/>
              </a:defRPr>
            </a:lvl3pPr>
            <a:lvl4pPr indent="-127000" lvl="3" marL="1257300" marR="0" rtl="0" algn="l">
              <a:spcBef>
                <a:spcPts val="320"/>
              </a:spcBef>
              <a:buClr>
                <a:srgbClr val="017EB8"/>
              </a:buClr>
              <a:buSzPct val="100000"/>
              <a:buFont typeface="Noto Sans Symbols"/>
              <a:buChar char="▪"/>
              <a:defRPr b="0" i="0" sz="1600" u="none" cap="none" strike="noStrike">
                <a:solidFill>
                  <a:srgbClr val="595959"/>
                </a:solidFill>
                <a:latin typeface="Quattrocento Sans"/>
                <a:ea typeface="Quattrocento Sans"/>
                <a:cs typeface="Quattrocento Sans"/>
                <a:sym typeface="Quattrocento Sans"/>
              </a:defRPr>
            </a:lvl4pPr>
            <a:lvl5pPr indent="-127000" lvl="4" marL="1485900" marR="0" rtl="0" algn="l">
              <a:spcBef>
                <a:spcPts val="320"/>
              </a:spcBef>
              <a:buClr>
                <a:srgbClr val="017EB8"/>
              </a:buClr>
              <a:buSzPct val="100000"/>
              <a:buFont typeface="Noto Sans Symbols"/>
              <a:buChar char="▪"/>
              <a:defRPr b="0" i="0" sz="16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103" name="Shape 103"/>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lang="en-US" sz="1200">
                <a:solidFill>
                  <a:schemeClr val="lt1"/>
                </a:solidFill>
                <a:latin typeface="Quattrocento Sans"/>
                <a:ea typeface="Quattrocento Sans"/>
                <a:cs typeface="Quattrocento Sans"/>
                <a:sym typeface="Quattrocento Sans"/>
              </a:rPr>
              <a:t>‹#›</a:t>
            </a:fld>
          </a:p>
        </p:txBody>
      </p:sp>
      <p:sp>
        <p:nvSpPr>
          <p:cNvPr id="104" name="Shape 104"/>
          <p:cNvSpPr txBox="1"/>
          <p:nvPr>
            <p:ph type="title"/>
          </p:nvPr>
        </p:nvSpPr>
        <p:spPr>
          <a:xfrm>
            <a:off x="230400" y="0"/>
            <a:ext cx="8229600" cy="9144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000" u="none" cap="none" strike="noStrike">
                <a:solidFill>
                  <a:srgbClr val="017EB8"/>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05" name="Shape 105"/>
          <p:cNvSpPr txBox="1"/>
          <p:nvPr>
            <p:ph idx="2" type="body"/>
          </p:nvPr>
        </p:nvSpPr>
        <p:spPr>
          <a:xfrm>
            <a:off x="4800600" y="1450101"/>
            <a:ext cx="3886200" cy="4493399"/>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3F3F3F"/>
                </a:solidFill>
                <a:latin typeface="Quattrocento Sans"/>
                <a:ea typeface="Quattrocento Sans"/>
                <a:cs typeface="Quattrocento Sans"/>
                <a:sym typeface="Quattrocento Sans"/>
              </a:defRPr>
            </a:lvl1pPr>
            <a:lvl2pPr indent="-158750" lvl="1" marL="628650" marR="0" rtl="0" algn="l">
              <a:spcBef>
                <a:spcPts val="400"/>
              </a:spcBef>
              <a:buClr>
                <a:srgbClr val="595959"/>
              </a:buClr>
              <a:buSzPct val="100000"/>
              <a:buFont typeface="Noto Sans Symbols"/>
              <a:buChar char="▪"/>
              <a:defRPr b="0" i="0" sz="2000" u="none" cap="none" strike="noStrike">
                <a:solidFill>
                  <a:srgbClr val="262626"/>
                </a:solidFill>
                <a:latin typeface="Quattrocento Sans"/>
                <a:ea typeface="Quattrocento Sans"/>
                <a:cs typeface="Quattrocento Sans"/>
                <a:sym typeface="Quattrocento Sans"/>
              </a:defRPr>
            </a:lvl2pPr>
            <a:lvl3pPr indent="-57150" lvl="2" marL="971550" marR="0" rtl="0" algn="l">
              <a:spcBef>
                <a:spcPts val="360"/>
              </a:spcBef>
              <a:buClr>
                <a:srgbClr val="595959"/>
              </a:buClr>
              <a:buSzPct val="100000"/>
              <a:buFont typeface="Arial"/>
              <a:buChar char="•"/>
              <a:defRPr b="0" i="0" sz="1800" u="none" cap="none" strike="noStrike">
                <a:solidFill>
                  <a:srgbClr val="595959"/>
                </a:solidFill>
                <a:latin typeface="Quattrocento Sans"/>
                <a:ea typeface="Quattrocento Sans"/>
                <a:cs typeface="Quattrocento Sans"/>
                <a:sym typeface="Quattrocento Sans"/>
              </a:defRPr>
            </a:lvl3pPr>
            <a:lvl4pPr indent="-127000" lvl="3" marL="1257300" marR="0" rtl="0" algn="l">
              <a:spcBef>
                <a:spcPts val="320"/>
              </a:spcBef>
              <a:buClr>
                <a:srgbClr val="017EB8"/>
              </a:buClr>
              <a:buSzPct val="100000"/>
              <a:buFont typeface="Noto Sans Symbols"/>
              <a:buChar char="▪"/>
              <a:defRPr b="0" i="0" sz="1600" u="none" cap="none" strike="noStrike">
                <a:solidFill>
                  <a:srgbClr val="595959"/>
                </a:solidFill>
                <a:latin typeface="Quattrocento Sans"/>
                <a:ea typeface="Quattrocento Sans"/>
                <a:cs typeface="Quattrocento Sans"/>
                <a:sym typeface="Quattrocento Sans"/>
              </a:defRPr>
            </a:lvl4pPr>
            <a:lvl5pPr indent="-127000" lvl="4" marL="1485900" marR="0" rtl="0" algn="l">
              <a:spcBef>
                <a:spcPts val="320"/>
              </a:spcBef>
              <a:buClr>
                <a:srgbClr val="017EB8"/>
              </a:buClr>
              <a:buSzPct val="100000"/>
              <a:buFont typeface="Noto Sans Symbols"/>
              <a:buChar char="▪"/>
              <a:defRPr b="0" i="0" sz="16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One Column Layout">
    <p:spTree>
      <p:nvGrpSpPr>
        <p:cNvPr id="106" name="Shape 106"/>
        <p:cNvGrpSpPr/>
        <p:nvPr/>
      </p:nvGrpSpPr>
      <p:grpSpPr>
        <a:xfrm>
          <a:off x="0" y="0"/>
          <a:ext cx="0" cy="0"/>
          <a:chOff x="0" y="0"/>
          <a:chExt cx="0" cy="0"/>
        </a:xfrm>
      </p:grpSpPr>
      <p:sp>
        <p:nvSpPr>
          <p:cNvPr id="107" name="Shape 107"/>
          <p:cNvSpPr txBox="1"/>
          <p:nvPr>
            <p:ph type="title"/>
          </p:nvPr>
        </p:nvSpPr>
        <p:spPr>
          <a:xfrm>
            <a:off x="230400" y="0"/>
            <a:ext cx="8229600" cy="9144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000" u="none" cap="none" strike="noStrike">
                <a:solidFill>
                  <a:srgbClr val="017EB8"/>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108" name="Shape 108"/>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lang="en-US" sz="1200">
                <a:solidFill>
                  <a:schemeClr val="lt1"/>
                </a:solidFill>
                <a:latin typeface="Quattrocento Sans"/>
                <a:ea typeface="Quattrocento Sans"/>
                <a:cs typeface="Quattrocento Sans"/>
                <a:sym typeface="Quattrocento Sans"/>
              </a:rPr>
              <a:t>‹#›</a:t>
            </a:fld>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Header">
    <p:bg>
      <p:bgPr>
        <a:solidFill>
          <a:srgbClr val="017EB8"/>
        </a:solidFill>
      </p:bgPr>
    </p:bg>
    <p:spTree>
      <p:nvGrpSpPr>
        <p:cNvPr id="109" name="Shape 109"/>
        <p:cNvGrpSpPr/>
        <p:nvPr/>
      </p:nvGrpSpPr>
      <p:grpSpPr>
        <a:xfrm>
          <a:off x="0" y="0"/>
          <a:ext cx="0" cy="0"/>
          <a:chOff x="0" y="0"/>
          <a:chExt cx="0" cy="0"/>
        </a:xfrm>
      </p:grpSpPr>
      <p:sp>
        <p:nvSpPr>
          <p:cNvPr id="110" name="Shape 110"/>
          <p:cNvSpPr txBox="1"/>
          <p:nvPr>
            <p:ph type="title"/>
          </p:nvPr>
        </p:nvSpPr>
        <p:spPr>
          <a:xfrm>
            <a:off x="762000" y="2590800"/>
            <a:ext cx="7772400" cy="1361999"/>
          </a:xfrm>
          <a:prstGeom prst="rect">
            <a:avLst/>
          </a:prstGeom>
          <a:noFill/>
          <a:ln>
            <a:noFill/>
          </a:ln>
        </p:spPr>
        <p:txBody>
          <a:bodyPr anchorCtr="0" anchor="ctr" bIns="91425" lIns="91425" rIns="91425" tIns="91425"/>
          <a:lstStyle>
            <a:lvl1pPr indent="0" lvl="0" marL="0" marR="0" rtl="0" algn="ctr">
              <a:spcBef>
                <a:spcPts val="0"/>
              </a:spcBef>
              <a:buClr>
                <a:srgbClr val="017EB8"/>
              </a:buClr>
              <a:buFont typeface="Quattrocento Sans"/>
              <a:buNone/>
              <a:defRPr b="0" i="0" sz="4400" u="none" cap="none" strike="noStrike">
                <a:solidFill>
                  <a:srgbClr val="017EB8"/>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s Layout with Picture">
    <p:bg>
      <p:bgPr>
        <a:blipFill rotWithShape="1">
          <a:blip r:embed="rId2">
            <a:alphaModFix/>
          </a:blip>
          <a:stretch>
            <a:fillRect b="0" l="-5999" r="-5999" t="0"/>
          </a:stretch>
        </a:blipFill>
      </p:bgPr>
    </p:bg>
    <p:spTree>
      <p:nvGrpSpPr>
        <p:cNvPr id="111" name="Shape 111"/>
        <p:cNvGrpSpPr/>
        <p:nvPr/>
      </p:nvGrpSpPr>
      <p:grpSpPr>
        <a:xfrm>
          <a:off x="0" y="0"/>
          <a:ext cx="0" cy="0"/>
          <a:chOff x="0" y="0"/>
          <a:chExt cx="0" cy="0"/>
        </a:xfrm>
      </p:grpSpPr>
      <p:sp>
        <p:nvSpPr>
          <p:cNvPr id="112" name="Shape 112"/>
          <p:cNvSpPr txBox="1"/>
          <p:nvPr>
            <p:ph idx="1" type="body"/>
          </p:nvPr>
        </p:nvSpPr>
        <p:spPr>
          <a:xfrm>
            <a:off x="4802400" y="0"/>
            <a:ext cx="4345200" cy="6858000"/>
          </a:xfrm>
          <a:prstGeom prst="rect">
            <a:avLst/>
          </a:prstGeom>
          <a:solidFill>
            <a:schemeClr val="lt1"/>
          </a:solid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3F3F3F"/>
                </a:solidFill>
                <a:latin typeface="Quattrocento Sans"/>
                <a:ea typeface="Quattrocento Sans"/>
                <a:cs typeface="Quattrocento Sans"/>
                <a:sym typeface="Quattrocento Sans"/>
              </a:defRPr>
            </a:lvl1pPr>
            <a:lvl2pPr indent="-158750" lvl="1" marL="628650" marR="0" rtl="0" algn="l">
              <a:spcBef>
                <a:spcPts val="400"/>
              </a:spcBef>
              <a:buClr>
                <a:srgbClr val="595959"/>
              </a:buClr>
              <a:buSzPct val="100000"/>
              <a:buFont typeface="Noto Sans Symbols"/>
              <a:buChar char="▪"/>
              <a:defRPr b="0" i="0" sz="2000" u="none" cap="none" strike="noStrike">
                <a:solidFill>
                  <a:srgbClr val="262626"/>
                </a:solidFill>
                <a:latin typeface="Quattrocento Sans"/>
                <a:ea typeface="Quattrocento Sans"/>
                <a:cs typeface="Quattrocento Sans"/>
                <a:sym typeface="Quattrocento Sans"/>
              </a:defRPr>
            </a:lvl2pPr>
            <a:lvl3pPr indent="-57150" lvl="2" marL="971550" marR="0" rtl="0" algn="l">
              <a:spcBef>
                <a:spcPts val="360"/>
              </a:spcBef>
              <a:buClr>
                <a:srgbClr val="595959"/>
              </a:buClr>
              <a:buSzPct val="100000"/>
              <a:buFont typeface="Arial"/>
              <a:buChar char="•"/>
              <a:defRPr b="0" i="0" sz="1800" u="none" cap="none" strike="noStrike">
                <a:solidFill>
                  <a:srgbClr val="595959"/>
                </a:solidFill>
                <a:latin typeface="Quattrocento Sans"/>
                <a:ea typeface="Quattrocento Sans"/>
                <a:cs typeface="Quattrocento Sans"/>
                <a:sym typeface="Quattrocento Sans"/>
              </a:defRPr>
            </a:lvl3pPr>
            <a:lvl4pPr indent="-127000" lvl="3" marL="1257300" marR="0" rtl="0" algn="l">
              <a:spcBef>
                <a:spcPts val="320"/>
              </a:spcBef>
              <a:buClr>
                <a:srgbClr val="017EB8"/>
              </a:buClr>
              <a:buSzPct val="100000"/>
              <a:buFont typeface="Noto Sans Symbols"/>
              <a:buChar char="▪"/>
              <a:defRPr b="0" i="0" sz="1600" u="none" cap="none" strike="noStrike">
                <a:solidFill>
                  <a:srgbClr val="595959"/>
                </a:solidFill>
                <a:latin typeface="Quattrocento Sans"/>
                <a:ea typeface="Quattrocento Sans"/>
                <a:cs typeface="Quattrocento Sans"/>
                <a:sym typeface="Quattrocento Sans"/>
              </a:defRPr>
            </a:lvl4pPr>
            <a:lvl5pPr indent="-127000" lvl="4" marL="1485900" marR="0" rtl="0" algn="l">
              <a:spcBef>
                <a:spcPts val="320"/>
              </a:spcBef>
              <a:buClr>
                <a:srgbClr val="017EB8"/>
              </a:buClr>
              <a:buSzPct val="100000"/>
              <a:buFont typeface="Noto Sans Symbols"/>
              <a:buChar char="▪"/>
              <a:defRPr b="0" i="0" sz="16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2_One Columns Layout with Picture">
    <p:bg>
      <p:bgPr>
        <a:blipFill rotWithShape="1">
          <a:blip r:embed="rId2">
            <a:alphaModFix/>
          </a:blip>
          <a:stretch>
            <a:fillRect b="0" l="-5999" r="-5999" t="0"/>
          </a:stretch>
        </a:blipFill>
      </p:bgPr>
    </p:bg>
    <p:spTree>
      <p:nvGrpSpPr>
        <p:cNvPr id="113" name="Shape 113"/>
        <p:cNvGrpSpPr/>
        <p:nvPr/>
      </p:nvGrpSpPr>
      <p:grpSpPr>
        <a:xfrm>
          <a:off x="0" y="0"/>
          <a:ext cx="0" cy="0"/>
          <a:chOff x="0" y="0"/>
          <a:chExt cx="0" cy="0"/>
        </a:xfrm>
      </p:grpSpPr>
      <p:sp>
        <p:nvSpPr>
          <p:cNvPr id="114" name="Shape 114"/>
          <p:cNvSpPr txBox="1"/>
          <p:nvPr>
            <p:ph idx="1" type="body"/>
          </p:nvPr>
        </p:nvSpPr>
        <p:spPr>
          <a:xfrm>
            <a:off x="4800600" y="0"/>
            <a:ext cx="4343400" cy="6858000"/>
          </a:xfrm>
          <a:prstGeom prst="rect">
            <a:avLst/>
          </a:prstGeom>
          <a:solidFill>
            <a:schemeClr val="lt1"/>
          </a:solid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3F3F3F"/>
                </a:solidFill>
                <a:latin typeface="Quattrocento Sans"/>
                <a:ea typeface="Quattrocento Sans"/>
                <a:cs typeface="Quattrocento Sans"/>
                <a:sym typeface="Quattrocento Sans"/>
              </a:defRPr>
            </a:lvl1pPr>
            <a:lvl2pPr indent="-158750" lvl="1" marL="628650" marR="0" rtl="0" algn="l">
              <a:spcBef>
                <a:spcPts val="400"/>
              </a:spcBef>
              <a:buClr>
                <a:srgbClr val="595959"/>
              </a:buClr>
              <a:buSzPct val="100000"/>
              <a:buFont typeface="Noto Sans Symbols"/>
              <a:buChar char="▪"/>
              <a:defRPr b="0" i="0" sz="2000" u="none" cap="none" strike="noStrike">
                <a:solidFill>
                  <a:srgbClr val="262626"/>
                </a:solidFill>
                <a:latin typeface="Quattrocento Sans"/>
                <a:ea typeface="Quattrocento Sans"/>
                <a:cs typeface="Quattrocento Sans"/>
                <a:sym typeface="Quattrocento Sans"/>
              </a:defRPr>
            </a:lvl2pPr>
            <a:lvl3pPr indent="-57150" lvl="2" marL="971550" marR="0" rtl="0" algn="l">
              <a:spcBef>
                <a:spcPts val="360"/>
              </a:spcBef>
              <a:buClr>
                <a:srgbClr val="595959"/>
              </a:buClr>
              <a:buSzPct val="100000"/>
              <a:buFont typeface="Arial"/>
              <a:buChar char="•"/>
              <a:defRPr b="0" i="0" sz="1800" u="none" cap="none" strike="noStrike">
                <a:solidFill>
                  <a:srgbClr val="595959"/>
                </a:solidFill>
                <a:latin typeface="Quattrocento Sans"/>
                <a:ea typeface="Quattrocento Sans"/>
                <a:cs typeface="Quattrocento Sans"/>
                <a:sym typeface="Quattrocento Sans"/>
              </a:defRPr>
            </a:lvl3pPr>
            <a:lvl4pPr indent="-127000" lvl="3" marL="1257300" marR="0" rtl="0" algn="l">
              <a:spcBef>
                <a:spcPts val="320"/>
              </a:spcBef>
              <a:buClr>
                <a:srgbClr val="017EB8"/>
              </a:buClr>
              <a:buSzPct val="100000"/>
              <a:buFont typeface="Noto Sans Symbols"/>
              <a:buChar char="▪"/>
              <a:defRPr b="0" i="0" sz="1600" u="none" cap="none" strike="noStrike">
                <a:solidFill>
                  <a:srgbClr val="595959"/>
                </a:solidFill>
                <a:latin typeface="Quattrocento Sans"/>
                <a:ea typeface="Quattrocento Sans"/>
                <a:cs typeface="Quattrocento Sans"/>
                <a:sym typeface="Quattrocento Sans"/>
              </a:defRPr>
            </a:lvl4pPr>
            <a:lvl5pPr indent="-127000" lvl="4" marL="1485900" marR="0" rtl="0" algn="l">
              <a:spcBef>
                <a:spcPts val="320"/>
              </a:spcBef>
              <a:buClr>
                <a:srgbClr val="017EB8"/>
              </a:buClr>
              <a:buSzPct val="100000"/>
              <a:buFont typeface="Noto Sans Symbols"/>
              <a:buChar char="▪"/>
              <a:defRPr b="0" i="0" sz="16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One Columns Layout with Picture">
    <p:bg>
      <p:bgPr>
        <a:blipFill rotWithShape="1">
          <a:blip r:embed="rId2">
            <a:alphaModFix/>
          </a:blip>
          <a:stretch>
            <a:fillRect b="0" l="-5999" r="-5999" t="0"/>
          </a:stretch>
        </a:blipFill>
      </p:bgPr>
    </p:bg>
    <p:spTree>
      <p:nvGrpSpPr>
        <p:cNvPr id="115" name="Shape 115"/>
        <p:cNvGrpSpPr/>
        <p:nvPr/>
      </p:nvGrpSpPr>
      <p:grpSpPr>
        <a:xfrm>
          <a:off x="0" y="0"/>
          <a:ext cx="0" cy="0"/>
          <a:chOff x="0" y="0"/>
          <a:chExt cx="0" cy="0"/>
        </a:xfrm>
      </p:grpSpPr>
      <p:sp>
        <p:nvSpPr>
          <p:cNvPr id="116" name="Shape 116"/>
          <p:cNvSpPr txBox="1"/>
          <p:nvPr>
            <p:ph idx="1" type="body"/>
          </p:nvPr>
        </p:nvSpPr>
        <p:spPr>
          <a:xfrm>
            <a:off x="4800600" y="0"/>
            <a:ext cx="4343400" cy="6858000"/>
          </a:xfrm>
          <a:prstGeom prst="rect">
            <a:avLst/>
          </a:prstGeom>
          <a:solidFill>
            <a:schemeClr val="lt1"/>
          </a:solid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3F3F3F"/>
                </a:solidFill>
                <a:latin typeface="Quattrocento Sans"/>
                <a:ea typeface="Quattrocento Sans"/>
                <a:cs typeface="Quattrocento Sans"/>
                <a:sym typeface="Quattrocento Sans"/>
              </a:defRPr>
            </a:lvl1pPr>
            <a:lvl2pPr indent="-158750" lvl="1" marL="628650" marR="0" rtl="0" algn="l">
              <a:spcBef>
                <a:spcPts val="400"/>
              </a:spcBef>
              <a:buClr>
                <a:srgbClr val="595959"/>
              </a:buClr>
              <a:buSzPct val="100000"/>
              <a:buFont typeface="Noto Sans Symbols"/>
              <a:buChar char="▪"/>
              <a:defRPr b="0" i="0" sz="2000" u="none" cap="none" strike="noStrike">
                <a:solidFill>
                  <a:srgbClr val="262626"/>
                </a:solidFill>
                <a:latin typeface="Quattrocento Sans"/>
                <a:ea typeface="Quattrocento Sans"/>
                <a:cs typeface="Quattrocento Sans"/>
                <a:sym typeface="Quattrocento Sans"/>
              </a:defRPr>
            </a:lvl2pPr>
            <a:lvl3pPr indent="-57150" lvl="2" marL="971550" marR="0" rtl="0" algn="l">
              <a:spcBef>
                <a:spcPts val="360"/>
              </a:spcBef>
              <a:buClr>
                <a:srgbClr val="595959"/>
              </a:buClr>
              <a:buSzPct val="100000"/>
              <a:buFont typeface="Arial"/>
              <a:buChar char="•"/>
              <a:defRPr b="0" i="0" sz="1800" u="none" cap="none" strike="noStrike">
                <a:solidFill>
                  <a:srgbClr val="595959"/>
                </a:solidFill>
                <a:latin typeface="Quattrocento Sans"/>
                <a:ea typeface="Quattrocento Sans"/>
                <a:cs typeface="Quattrocento Sans"/>
                <a:sym typeface="Quattrocento Sans"/>
              </a:defRPr>
            </a:lvl3pPr>
            <a:lvl4pPr indent="-127000" lvl="3" marL="1257300" marR="0" rtl="0" algn="l">
              <a:spcBef>
                <a:spcPts val="320"/>
              </a:spcBef>
              <a:buClr>
                <a:srgbClr val="017EB8"/>
              </a:buClr>
              <a:buSzPct val="100000"/>
              <a:buFont typeface="Noto Sans Symbols"/>
              <a:buChar char="▪"/>
              <a:defRPr b="0" i="0" sz="1600" u="none" cap="none" strike="noStrike">
                <a:solidFill>
                  <a:srgbClr val="595959"/>
                </a:solidFill>
                <a:latin typeface="Quattrocento Sans"/>
                <a:ea typeface="Quattrocento Sans"/>
                <a:cs typeface="Quattrocento Sans"/>
                <a:sym typeface="Quattrocento Sans"/>
              </a:defRPr>
            </a:lvl4pPr>
            <a:lvl5pPr indent="-127000" lvl="4" marL="1485900" marR="0" rtl="0" algn="l">
              <a:spcBef>
                <a:spcPts val="320"/>
              </a:spcBef>
              <a:buClr>
                <a:srgbClr val="017EB8"/>
              </a:buClr>
              <a:buSzPct val="100000"/>
              <a:buFont typeface="Noto Sans Symbols"/>
              <a:buChar char="▪"/>
              <a:defRPr b="0" i="0" sz="16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Layout with Picture">
    <p:bg>
      <p:bgPr>
        <a:blipFill rotWithShape="1">
          <a:blip r:embed="rId2">
            <a:alphaModFix/>
          </a:blip>
          <a:stretch>
            <a:fillRect b="0" l="-5999" r="-5999" t="0"/>
          </a:stretch>
        </a:blipFill>
      </p:bgPr>
    </p:bg>
    <p:spTree>
      <p:nvGrpSpPr>
        <p:cNvPr id="117" name="Shape 117"/>
        <p:cNvGrpSpPr/>
        <p:nvPr/>
      </p:nvGrpSpPr>
      <p:grpSpPr>
        <a:xfrm>
          <a:off x="0" y="0"/>
          <a:ext cx="0" cy="0"/>
          <a:chOff x="0" y="0"/>
          <a:chExt cx="0" cy="0"/>
        </a:xfrm>
      </p:grpSpPr>
      <p:sp>
        <p:nvSpPr>
          <p:cNvPr id="118" name="Shape 118"/>
          <p:cNvSpPr txBox="1"/>
          <p:nvPr>
            <p:ph type="ctrTitle"/>
          </p:nvPr>
        </p:nvSpPr>
        <p:spPr>
          <a:xfrm>
            <a:off x="0" y="5181600"/>
            <a:ext cx="9136500" cy="914400"/>
          </a:xfrm>
          <a:prstGeom prst="rect">
            <a:avLst/>
          </a:prstGeom>
          <a:solidFill>
            <a:srgbClr val="017EB8"/>
          </a:solidFill>
          <a:ln>
            <a:noFill/>
          </a:ln>
        </p:spPr>
        <p:txBody>
          <a:bodyPr anchorCtr="0" anchor="ctr" bIns="91425" lIns="91425" rIns="91425" tIns="91425"/>
          <a:lstStyle>
            <a:lvl1pPr indent="0" lvl="0" marL="0" marR="0" rtl="0" algn="l">
              <a:spcBef>
                <a:spcPts val="0"/>
              </a:spcBef>
              <a:buClr>
                <a:schemeClr val="lt1"/>
              </a:buClr>
              <a:buFont typeface="Quattrocento Sans"/>
              <a:buNone/>
              <a:defRPr b="0" i="0" sz="4400" u="none" cap="none" strike="noStrike">
                <a:solidFill>
                  <a:schemeClr val="lt1"/>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_Title Slide">
    <p:bg>
      <p:bgPr>
        <a:blipFill rotWithShape="1">
          <a:blip r:embed="rId2">
            <a:alphaModFix/>
          </a:blip>
          <a:stretch>
            <a:fillRect b="0" l="-2999" r="-2999" t="0"/>
          </a:stretch>
        </a:blipFill>
      </p:bgPr>
    </p:bg>
    <p:spTree>
      <p:nvGrpSpPr>
        <p:cNvPr id="25" name="Shape 25"/>
        <p:cNvGrpSpPr/>
        <p:nvPr/>
      </p:nvGrpSpPr>
      <p:grpSpPr>
        <a:xfrm>
          <a:off x="0" y="0"/>
          <a:ext cx="0" cy="0"/>
          <a:chOff x="0" y="0"/>
          <a:chExt cx="0" cy="0"/>
        </a:xfrm>
      </p:grpSpPr>
      <p:sp>
        <p:nvSpPr>
          <p:cNvPr id="26" name="Shape 26"/>
          <p:cNvSpPr txBox="1"/>
          <p:nvPr>
            <p:ph type="ctrTitle"/>
          </p:nvPr>
        </p:nvSpPr>
        <p:spPr>
          <a:xfrm>
            <a:off x="2438400" y="2590800"/>
            <a:ext cx="6476999" cy="14478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800" u="none" cap="none" strike="noStrike">
                <a:solidFill>
                  <a:srgbClr val="017EB8"/>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27" name="Shape 27"/>
          <p:cNvSpPr txBox="1"/>
          <p:nvPr>
            <p:ph idx="1" type="subTitle"/>
          </p:nvPr>
        </p:nvSpPr>
        <p:spPr>
          <a:xfrm>
            <a:off x="2438400" y="5410200"/>
            <a:ext cx="6400799" cy="990599"/>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4_Title Slide">
    <p:bg>
      <p:bgPr>
        <a:blipFill rotWithShape="1">
          <a:blip r:embed="rId2">
            <a:alphaModFix/>
          </a:blip>
          <a:stretch>
            <a:fillRect b="0" l="-2999" r="-2999" t="0"/>
          </a:stretch>
        </a:blipFill>
      </p:bgPr>
    </p:bg>
    <p:spTree>
      <p:nvGrpSpPr>
        <p:cNvPr id="28" name="Shape 28"/>
        <p:cNvGrpSpPr/>
        <p:nvPr/>
      </p:nvGrpSpPr>
      <p:grpSpPr>
        <a:xfrm>
          <a:off x="0" y="0"/>
          <a:ext cx="0" cy="0"/>
          <a:chOff x="0" y="0"/>
          <a:chExt cx="0" cy="0"/>
        </a:xfrm>
      </p:grpSpPr>
      <p:sp>
        <p:nvSpPr>
          <p:cNvPr id="29" name="Shape 29"/>
          <p:cNvSpPr/>
          <p:nvPr>
            <p:ph idx="2" type="pic"/>
          </p:nvPr>
        </p:nvSpPr>
        <p:spPr>
          <a:xfrm>
            <a:off x="304800" y="2514600"/>
            <a:ext cx="1981199" cy="1981199"/>
          </a:xfrm>
          <a:prstGeom prst="rect">
            <a:avLst/>
          </a:prstGeom>
          <a:noFill/>
          <a:ln>
            <a:noFill/>
          </a:ln>
        </p:spPr>
        <p:txBody>
          <a:bodyPr anchorCtr="0" anchor="t" bIns="91425" lIns="91425" rIns="91425" tIns="91425"/>
          <a:lstStyle>
            <a:lvl1pPr indent="-63500" lvl="0" marL="266700" marR="0" rtl="0" algn="l">
              <a:spcBef>
                <a:spcPts val="640"/>
              </a:spcBef>
              <a:buClr>
                <a:srgbClr val="017EB8"/>
              </a:buClr>
              <a:buSzPct val="100000"/>
              <a:buFont typeface="Arial"/>
              <a:buChar char="•"/>
              <a:defRPr b="0" i="0" sz="3200" u="none" cap="none" strike="noStrike">
                <a:solidFill>
                  <a:srgbClr val="3F3F3F"/>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30" name="Shape 30"/>
          <p:cNvSpPr txBox="1"/>
          <p:nvPr>
            <p:ph type="ctrTitle"/>
          </p:nvPr>
        </p:nvSpPr>
        <p:spPr>
          <a:xfrm>
            <a:off x="2438400" y="2590800"/>
            <a:ext cx="6476999" cy="14478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800" u="none" cap="none" strike="noStrike">
                <a:solidFill>
                  <a:srgbClr val="017EB8"/>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31" name="Shape 31"/>
          <p:cNvSpPr txBox="1"/>
          <p:nvPr>
            <p:ph idx="1" type="subTitle"/>
          </p:nvPr>
        </p:nvSpPr>
        <p:spPr>
          <a:xfrm>
            <a:off x="2438400" y="5410200"/>
            <a:ext cx="6400799" cy="990599"/>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5_Title Slide">
    <p:bg>
      <p:bgPr>
        <a:blipFill rotWithShape="1">
          <a:blip r:embed="rId2">
            <a:alphaModFix/>
          </a:blip>
          <a:stretch>
            <a:fillRect b="0" l="-2999" r="-2999" t="0"/>
          </a:stretch>
        </a:blipFill>
      </p:bgPr>
    </p:bg>
    <p:spTree>
      <p:nvGrpSpPr>
        <p:cNvPr id="32" name="Shape 32"/>
        <p:cNvGrpSpPr/>
        <p:nvPr/>
      </p:nvGrpSpPr>
      <p:grpSpPr>
        <a:xfrm>
          <a:off x="0" y="0"/>
          <a:ext cx="0" cy="0"/>
          <a:chOff x="0" y="0"/>
          <a:chExt cx="0" cy="0"/>
        </a:xfrm>
      </p:grpSpPr>
      <p:sp>
        <p:nvSpPr>
          <p:cNvPr id="33" name="Shape 33"/>
          <p:cNvSpPr txBox="1"/>
          <p:nvPr>
            <p:ph type="ctrTitle"/>
          </p:nvPr>
        </p:nvSpPr>
        <p:spPr>
          <a:xfrm>
            <a:off x="304800" y="1828800"/>
            <a:ext cx="4495800" cy="14478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400" u="none" cap="none" strike="noStrike">
                <a:solidFill>
                  <a:srgbClr val="017EB8"/>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34" name="Shape 34"/>
          <p:cNvSpPr txBox="1"/>
          <p:nvPr>
            <p:ph idx="1" type="subTitle"/>
          </p:nvPr>
        </p:nvSpPr>
        <p:spPr>
          <a:xfrm>
            <a:off x="419100" y="4953000"/>
            <a:ext cx="3877408" cy="762000"/>
          </a:xfrm>
          <a:prstGeom prst="rect">
            <a:avLst/>
          </a:prstGeom>
          <a:noFill/>
          <a:ln>
            <a:noFill/>
          </a:ln>
        </p:spPr>
        <p:txBody>
          <a:bodyPr anchorCtr="0" anchor="t" bIns="91425" lIns="91425" rIns="91425" tIns="91425"/>
          <a:lstStyle>
            <a:lvl1pPr indent="152400" lvl="0" marL="0" marR="0" rtl="0" algn="l">
              <a:spcBef>
                <a:spcPts val="480"/>
              </a:spcBef>
              <a:buClr>
                <a:srgbClr val="017EB8"/>
              </a:buClr>
              <a:buSzPct val="100000"/>
              <a:buFont typeface="Arial"/>
              <a:buChar char="•"/>
              <a:defRPr b="0" i="0" sz="24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35" name="Shape 35"/>
          <p:cNvSpPr/>
          <p:nvPr>
            <p:ph idx="2" type="pic"/>
          </p:nvPr>
        </p:nvSpPr>
        <p:spPr>
          <a:xfrm>
            <a:off x="5029200" y="0"/>
            <a:ext cx="3733800" cy="6858000"/>
          </a:xfrm>
          <a:prstGeom prst="rect">
            <a:avLst/>
          </a:prstGeom>
          <a:noFill/>
          <a:ln>
            <a:noFill/>
          </a:ln>
        </p:spPr>
        <p:txBody>
          <a:bodyPr anchorCtr="0" anchor="t" bIns="91425" lIns="91425" rIns="91425" tIns="91425"/>
          <a:lstStyle>
            <a:lvl1pPr indent="0" lvl="0" marL="0" marR="0" rtl="0" algn="ctr">
              <a:spcBef>
                <a:spcPts val="640"/>
              </a:spcBef>
              <a:buClr>
                <a:srgbClr val="017EB8"/>
              </a:buClr>
              <a:buFont typeface="Arial"/>
              <a:buNone/>
              <a:defRPr b="0" i="0" sz="3200" u="none" cap="none" strike="noStrike">
                <a:solidFill>
                  <a:srgbClr val="3F3F3F"/>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Title Slide (w/o logo)">
    <p:bg>
      <p:bgPr>
        <a:solidFill>
          <a:srgbClr val="017EB8"/>
        </a:solidFill>
      </p:bgPr>
    </p:bg>
    <p:spTree>
      <p:nvGrpSpPr>
        <p:cNvPr id="36" name="Shape 36"/>
        <p:cNvGrpSpPr/>
        <p:nvPr/>
      </p:nvGrpSpPr>
      <p:grpSpPr>
        <a:xfrm>
          <a:off x="0" y="0"/>
          <a:ext cx="0" cy="0"/>
          <a:chOff x="0" y="0"/>
          <a:chExt cx="0" cy="0"/>
        </a:xfrm>
      </p:grpSpPr>
      <p:sp>
        <p:nvSpPr>
          <p:cNvPr id="37" name="Shape 37"/>
          <p:cNvSpPr txBox="1"/>
          <p:nvPr>
            <p:ph type="ctrTitle"/>
          </p:nvPr>
        </p:nvSpPr>
        <p:spPr>
          <a:xfrm>
            <a:off x="2438400" y="2590800"/>
            <a:ext cx="6476999" cy="14478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800" u="none" cap="none" strike="noStrike">
                <a:solidFill>
                  <a:srgbClr val="017EB8"/>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38" name="Shape 38"/>
          <p:cNvSpPr txBox="1"/>
          <p:nvPr>
            <p:ph idx="1" type="subTitle"/>
          </p:nvPr>
        </p:nvSpPr>
        <p:spPr>
          <a:xfrm>
            <a:off x="2438400" y="5410200"/>
            <a:ext cx="6400799" cy="990599"/>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75BEE9"/>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wo Columns Layout">
    <p:spTree>
      <p:nvGrpSpPr>
        <p:cNvPr id="39" name="Shape 39"/>
        <p:cNvGrpSpPr/>
        <p:nvPr/>
      </p:nvGrpSpPr>
      <p:grpSpPr>
        <a:xfrm>
          <a:off x="0" y="0"/>
          <a:ext cx="0" cy="0"/>
          <a:chOff x="0" y="0"/>
          <a:chExt cx="0" cy="0"/>
        </a:xfrm>
      </p:grpSpPr>
      <p:sp>
        <p:nvSpPr>
          <p:cNvPr id="40" name="Shape 40"/>
          <p:cNvSpPr txBox="1"/>
          <p:nvPr>
            <p:ph idx="1" type="body"/>
          </p:nvPr>
        </p:nvSpPr>
        <p:spPr>
          <a:xfrm>
            <a:off x="230400" y="1450101"/>
            <a:ext cx="3886200" cy="4493497"/>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3F3F3F"/>
                </a:solidFill>
                <a:latin typeface="Quattrocento Sans"/>
                <a:ea typeface="Quattrocento Sans"/>
                <a:cs typeface="Quattrocento Sans"/>
                <a:sym typeface="Quattrocento Sans"/>
              </a:defRPr>
            </a:lvl1pPr>
            <a:lvl2pPr indent="-158750" lvl="1" marL="628650" marR="0" rtl="0" algn="l">
              <a:spcBef>
                <a:spcPts val="400"/>
              </a:spcBef>
              <a:buClr>
                <a:srgbClr val="595959"/>
              </a:buClr>
              <a:buSzPct val="100000"/>
              <a:buFont typeface="Noto Sans Symbols"/>
              <a:buChar char="▪"/>
              <a:defRPr b="0" i="0" sz="2000" u="none" cap="none" strike="noStrike">
                <a:solidFill>
                  <a:srgbClr val="262626"/>
                </a:solidFill>
                <a:latin typeface="Quattrocento Sans"/>
                <a:ea typeface="Quattrocento Sans"/>
                <a:cs typeface="Quattrocento Sans"/>
                <a:sym typeface="Quattrocento Sans"/>
              </a:defRPr>
            </a:lvl2pPr>
            <a:lvl3pPr indent="-57150" lvl="2" marL="971550" marR="0" rtl="0" algn="l">
              <a:spcBef>
                <a:spcPts val="360"/>
              </a:spcBef>
              <a:buClr>
                <a:srgbClr val="595959"/>
              </a:buClr>
              <a:buSzPct val="100000"/>
              <a:buFont typeface="Arial"/>
              <a:buChar char="•"/>
              <a:defRPr b="0" i="0" sz="1800" u="none" cap="none" strike="noStrike">
                <a:solidFill>
                  <a:srgbClr val="595959"/>
                </a:solidFill>
                <a:latin typeface="Quattrocento Sans"/>
                <a:ea typeface="Quattrocento Sans"/>
                <a:cs typeface="Quattrocento Sans"/>
                <a:sym typeface="Quattrocento Sans"/>
              </a:defRPr>
            </a:lvl3pPr>
            <a:lvl4pPr indent="-127000" lvl="3" marL="1257300" marR="0" rtl="0" algn="l">
              <a:spcBef>
                <a:spcPts val="320"/>
              </a:spcBef>
              <a:buClr>
                <a:srgbClr val="017EB8"/>
              </a:buClr>
              <a:buSzPct val="100000"/>
              <a:buFont typeface="Noto Sans Symbols"/>
              <a:buChar char="▪"/>
              <a:defRPr b="0" i="0" sz="1600" u="none" cap="none" strike="noStrike">
                <a:solidFill>
                  <a:srgbClr val="595959"/>
                </a:solidFill>
                <a:latin typeface="Quattrocento Sans"/>
                <a:ea typeface="Quattrocento Sans"/>
                <a:cs typeface="Quattrocento Sans"/>
                <a:sym typeface="Quattrocento Sans"/>
              </a:defRPr>
            </a:lvl4pPr>
            <a:lvl5pPr indent="-127000" lvl="4" marL="1485900" marR="0" rtl="0" algn="l">
              <a:spcBef>
                <a:spcPts val="320"/>
              </a:spcBef>
              <a:buClr>
                <a:srgbClr val="017EB8"/>
              </a:buClr>
              <a:buSzPct val="100000"/>
              <a:buFont typeface="Noto Sans Symbols"/>
              <a:buChar char="▪"/>
              <a:defRPr b="0" i="0" sz="16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41" name="Shape 41"/>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42" name="Shape 42"/>
          <p:cNvSpPr txBox="1"/>
          <p:nvPr>
            <p:ph type="title"/>
          </p:nvPr>
        </p:nvSpPr>
        <p:spPr>
          <a:xfrm>
            <a:off x="230400" y="0"/>
            <a:ext cx="8229600" cy="9144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000" u="none" cap="none" strike="noStrike">
                <a:solidFill>
                  <a:srgbClr val="017EB8"/>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43" name="Shape 43"/>
          <p:cNvSpPr txBox="1"/>
          <p:nvPr>
            <p:ph idx="2" type="body"/>
          </p:nvPr>
        </p:nvSpPr>
        <p:spPr>
          <a:xfrm>
            <a:off x="4800600" y="1450101"/>
            <a:ext cx="3886200" cy="4493497"/>
          </a:xfrm>
          <a:prstGeom prst="rect">
            <a:avLst/>
          </a:prstGeom>
          <a:noFill/>
          <a:ln>
            <a:noFill/>
          </a:ln>
        </p:spPr>
        <p:txBody>
          <a:bodyPr anchorCtr="0" anchor="t" bIns="91425" lIns="91425" rIns="91425" tIns="91425"/>
          <a:lstStyle>
            <a:lvl1pPr indent="-114300" lvl="0" marL="266700" marR="0" rtl="0" algn="l">
              <a:spcBef>
                <a:spcPts val="480"/>
              </a:spcBef>
              <a:buClr>
                <a:srgbClr val="017EB8"/>
              </a:buClr>
              <a:buSzPct val="100000"/>
              <a:buFont typeface="Arial"/>
              <a:buChar char="•"/>
              <a:defRPr b="0" i="0" sz="2400" u="none" cap="none" strike="noStrike">
                <a:solidFill>
                  <a:srgbClr val="3F3F3F"/>
                </a:solidFill>
                <a:latin typeface="Quattrocento Sans"/>
                <a:ea typeface="Quattrocento Sans"/>
                <a:cs typeface="Quattrocento Sans"/>
                <a:sym typeface="Quattrocento Sans"/>
              </a:defRPr>
            </a:lvl1pPr>
            <a:lvl2pPr indent="-158750" lvl="1" marL="628650" marR="0" rtl="0" algn="l">
              <a:spcBef>
                <a:spcPts val="400"/>
              </a:spcBef>
              <a:buClr>
                <a:srgbClr val="595959"/>
              </a:buClr>
              <a:buSzPct val="100000"/>
              <a:buFont typeface="Noto Sans Symbols"/>
              <a:buChar char="▪"/>
              <a:defRPr b="0" i="0" sz="2000" u="none" cap="none" strike="noStrike">
                <a:solidFill>
                  <a:srgbClr val="262626"/>
                </a:solidFill>
                <a:latin typeface="Quattrocento Sans"/>
                <a:ea typeface="Quattrocento Sans"/>
                <a:cs typeface="Quattrocento Sans"/>
                <a:sym typeface="Quattrocento Sans"/>
              </a:defRPr>
            </a:lvl2pPr>
            <a:lvl3pPr indent="-57150" lvl="2" marL="971550" marR="0" rtl="0" algn="l">
              <a:spcBef>
                <a:spcPts val="360"/>
              </a:spcBef>
              <a:buClr>
                <a:srgbClr val="595959"/>
              </a:buClr>
              <a:buSzPct val="100000"/>
              <a:buFont typeface="Arial"/>
              <a:buChar char="•"/>
              <a:defRPr b="0" i="0" sz="1800" u="none" cap="none" strike="noStrike">
                <a:solidFill>
                  <a:srgbClr val="595959"/>
                </a:solidFill>
                <a:latin typeface="Quattrocento Sans"/>
                <a:ea typeface="Quattrocento Sans"/>
                <a:cs typeface="Quattrocento Sans"/>
                <a:sym typeface="Quattrocento Sans"/>
              </a:defRPr>
            </a:lvl3pPr>
            <a:lvl4pPr indent="-127000" lvl="3" marL="1257300" marR="0" rtl="0" algn="l">
              <a:spcBef>
                <a:spcPts val="320"/>
              </a:spcBef>
              <a:buClr>
                <a:srgbClr val="017EB8"/>
              </a:buClr>
              <a:buSzPct val="100000"/>
              <a:buFont typeface="Noto Sans Symbols"/>
              <a:buChar char="▪"/>
              <a:defRPr b="0" i="0" sz="1600" u="none" cap="none" strike="noStrike">
                <a:solidFill>
                  <a:srgbClr val="595959"/>
                </a:solidFill>
                <a:latin typeface="Quattrocento Sans"/>
                <a:ea typeface="Quattrocento Sans"/>
                <a:cs typeface="Quattrocento Sans"/>
                <a:sym typeface="Quattrocento Sans"/>
              </a:defRPr>
            </a:lvl4pPr>
            <a:lvl5pPr indent="-127000" lvl="4" marL="1485900" marR="0" rtl="0" algn="l">
              <a:spcBef>
                <a:spcPts val="320"/>
              </a:spcBef>
              <a:buClr>
                <a:srgbClr val="017EB8"/>
              </a:buClr>
              <a:buSzPct val="100000"/>
              <a:buFont typeface="Noto Sans Symbols"/>
              <a:buChar char="▪"/>
              <a:defRPr b="0" i="0" sz="16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_One Column Layout">
    <p:spTree>
      <p:nvGrpSpPr>
        <p:cNvPr id="44" name="Shape 44"/>
        <p:cNvGrpSpPr/>
        <p:nvPr/>
      </p:nvGrpSpPr>
      <p:grpSpPr>
        <a:xfrm>
          <a:off x="0" y="0"/>
          <a:ext cx="0" cy="0"/>
          <a:chOff x="0" y="0"/>
          <a:chExt cx="0" cy="0"/>
        </a:xfrm>
      </p:grpSpPr>
      <p:sp>
        <p:nvSpPr>
          <p:cNvPr id="45" name="Shape 45"/>
          <p:cNvSpPr txBox="1"/>
          <p:nvPr>
            <p:ph type="title"/>
          </p:nvPr>
        </p:nvSpPr>
        <p:spPr>
          <a:xfrm>
            <a:off x="230400" y="0"/>
            <a:ext cx="8229600" cy="9144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000" u="none" cap="none" strike="noStrike">
                <a:solidFill>
                  <a:srgbClr val="017EB8"/>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46" name="Shape 46"/>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Header">
    <p:bg>
      <p:bgPr>
        <a:solidFill>
          <a:srgbClr val="017EB8"/>
        </a:solidFill>
      </p:bgPr>
    </p:bg>
    <p:spTree>
      <p:nvGrpSpPr>
        <p:cNvPr id="47" name="Shape 47"/>
        <p:cNvGrpSpPr/>
        <p:nvPr/>
      </p:nvGrpSpPr>
      <p:grpSpPr>
        <a:xfrm>
          <a:off x="0" y="0"/>
          <a:ext cx="0" cy="0"/>
          <a:chOff x="0" y="0"/>
          <a:chExt cx="0" cy="0"/>
        </a:xfrm>
      </p:grpSpPr>
      <p:sp>
        <p:nvSpPr>
          <p:cNvPr id="48" name="Shape 48"/>
          <p:cNvSpPr txBox="1"/>
          <p:nvPr>
            <p:ph type="title"/>
          </p:nvPr>
        </p:nvSpPr>
        <p:spPr>
          <a:xfrm>
            <a:off x="762000" y="2590800"/>
            <a:ext cx="7772400" cy="1362075"/>
          </a:xfrm>
          <a:prstGeom prst="rect">
            <a:avLst/>
          </a:prstGeom>
          <a:noFill/>
          <a:ln>
            <a:noFill/>
          </a:ln>
        </p:spPr>
        <p:txBody>
          <a:bodyPr anchorCtr="0" anchor="ctr" bIns="91425" lIns="91425" rIns="91425" tIns="91425"/>
          <a:lstStyle>
            <a:lvl1pPr indent="0" lvl="0" marL="0" marR="0" rtl="0" algn="ctr">
              <a:spcBef>
                <a:spcPts val="0"/>
              </a:spcBef>
              <a:buClr>
                <a:srgbClr val="017EB8"/>
              </a:buClr>
              <a:buFont typeface="Quattrocento Sans"/>
              <a:buNone/>
              <a:defRPr b="0" i="0" sz="4400" u="none" cap="none" strike="noStrike">
                <a:solidFill>
                  <a:srgbClr val="017EB8"/>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Tree>
  </p:cSld>
  <p:clrMapOvr>
    <a:masterClrMapping/>
  </p:clrMapOvr>
</p:sldLayout>
</file>

<file path=ppt/slideMasters/_rels/slideMaster.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00.jpg"/><Relationship Id="rId2" Type="http://schemas.openxmlformats.org/officeDocument/2006/relationships/slideLayout" Target="../slideLayouts/slideLayout.xml"/><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theme" Target="../theme/theme1.xml"/><Relationship Id="rId16" Type="http://schemas.openxmlformats.org/officeDocument/2006/relationships/slideLayout" Target="../slideLayouts/slideLayout14.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24.xml"/><Relationship Id="rId10" Type="http://schemas.openxmlformats.org/officeDocument/2006/relationships/slideLayout" Target="../slideLayouts/slideLayout23.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 Type="http://schemas.openxmlformats.org/officeDocument/2006/relationships/image" Target="../media/image04.jpg"/><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5" Type="http://schemas.openxmlformats.org/officeDocument/2006/relationships/slideLayout" Target="../slideLayouts/slideLayout28.xml"/><Relationship Id="rId14" Type="http://schemas.openxmlformats.org/officeDocument/2006/relationships/slideLayout" Target="../slideLayouts/slideLayout27.xml"/><Relationship Id="rId17" Type="http://schemas.openxmlformats.org/officeDocument/2006/relationships/theme" Target="../theme/theme.xml"/><Relationship Id="rId16" Type="http://schemas.openxmlformats.org/officeDocument/2006/relationships/slideLayout" Target="../slideLayouts/slideLayout29.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s>
</file>

<file path=ppt/slideMasters/slideMaster.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rotWithShape="1">
          <a:blip r:embed="rId1">
            <a:alphaModFix/>
          </a:blip>
          <a:stretch>
            <a:fillRect b="0" l="0" r="-3999" t="0"/>
          </a:stretch>
        </a:blipFill>
      </p:bgPr>
    </p:bg>
    <p:spTree>
      <p:nvGrpSpPr>
        <p:cNvPr id="9" name="Shape 9"/>
        <p:cNvGrpSpPr/>
        <p:nvPr/>
      </p:nvGrpSpPr>
      <p:grpSpPr>
        <a:xfrm>
          <a:off x="0" y="0"/>
          <a:ext cx="0" cy="0"/>
          <a:chOff x="0" y="0"/>
          <a:chExt cx="0" cy="0"/>
        </a:xfrm>
      </p:grpSpPr>
      <p:sp>
        <p:nvSpPr>
          <p:cNvPr id="10" name="Shape 10"/>
          <p:cNvSpPr txBox="1"/>
          <p:nvPr>
            <p:ph type="title"/>
          </p:nvPr>
        </p:nvSpPr>
        <p:spPr>
          <a:xfrm>
            <a:off x="230400" y="0"/>
            <a:ext cx="8229600" cy="9144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000" u="none" cap="none" strike="noStrike">
                <a:solidFill>
                  <a:srgbClr val="017EB8"/>
                </a:solidFill>
                <a:latin typeface="Quattrocento Sans"/>
                <a:ea typeface="Quattrocento Sans"/>
                <a:cs typeface="Quattrocento Sans"/>
                <a:sym typeface="Quattrocento Sans"/>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1" name="Shape 11"/>
          <p:cNvSpPr txBox="1"/>
          <p:nvPr>
            <p:ph idx="1" type="body"/>
          </p:nvPr>
        </p:nvSpPr>
        <p:spPr>
          <a:xfrm>
            <a:off x="230400" y="1447800"/>
            <a:ext cx="8229600" cy="4525963"/>
          </a:xfrm>
          <a:prstGeom prst="rect">
            <a:avLst/>
          </a:prstGeom>
          <a:noFill/>
          <a:ln>
            <a:noFill/>
          </a:ln>
        </p:spPr>
        <p:txBody>
          <a:bodyPr anchorCtr="0" anchor="t" bIns="91425" lIns="91425" rIns="91425" tIns="91425"/>
          <a:lstStyle>
            <a:lvl1pPr indent="-63500" lvl="0" marL="266700" marR="0" rtl="0" algn="l">
              <a:spcBef>
                <a:spcPts val="640"/>
              </a:spcBef>
              <a:buClr>
                <a:srgbClr val="017EB8"/>
              </a:buClr>
              <a:buSzPct val="100000"/>
              <a:buFont typeface="Arial"/>
              <a:buChar char="•"/>
              <a:defRPr b="0" i="0" sz="3200" u="none" cap="none" strike="noStrike">
                <a:solidFill>
                  <a:srgbClr val="3F3F3F"/>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Shape 12"/>
          <p:cNvSpPr txBox="1"/>
          <p:nvPr>
            <p:ph idx="12" type="sldNum"/>
          </p:nvPr>
        </p:nvSpPr>
        <p:spPr>
          <a:xfrm>
            <a:off x="6858000" y="6446837"/>
            <a:ext cx="21335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13" name="Shape 13"/>
          <p:cNvSpPr txBox="1"/>
          <p:nvPr/>
        </p:nvSpPr>
        <p:spPr>
          <a:xfrm>
            <a:off x="1905000" y="6324600"/>
            <a:ext cx="3048000" cy="304799"/>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Clr>
                <a:srgbClr val="017EB8"/>
              </a:buClr>
              <a:buFont typeface="Noto Sans Symbols"/>
              <a:buNone/>
            </a:pPr>
            <a:r>
              <a:t/>
            </a:r>
            <a:endParaRPr b="0" i="0" sz="1400" u="none" cap="none" strike="noStrike">
              <a:solidFill>
                <a:schemeClr val="dk1"/>
              </a:solidFill>
              <a:latin typeface="Quattrocento Sans"/>
              <a:ea typeface="Quattrocento Sans"/>
              <a:cs typeface="Quattrocento Sans"/>
              <a:sym typeface="Quattrocento Sans"/>
            </a:endParaRPr>
          </a:p>
          <a:p>
            <a:pPr indent="0" lvl="0" marL="0" marR="0" rtl="0" algn="l">
              <a:spcBef>
                <a:spcPts val="280"/>
              </a:spcBef>
              <a:buClr>
                <a:srgbClr val="017EB8"/>
              </a:buClr>
              <a:buFont typeface="Noto Sans Symbols"/>
              <a:buNone/>
            </a:pPr>
            <a:r>
              <a:t/>
            </a:r>
            <a:endParaRPr b="0" i="0" sz="1400" u="none" cap="none" strike="noStrike">
              <a:solidFill>
                <a:schemeClr val="dk1"/>
              </a:solidFill>
              <a:latin typeface="Quattrocento Sans"/>
              <a:ea typeface="Quattrocento Sans"/>
              <a:cs typeface="Quattrocento Sans"/>
              <a:sym typeface="Quattrocento Sans"/>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9pPr>
    </p:otherStyle>
  </p:txStyles>
</p:sldMaster>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rotWithShape="1">
          <a:blip r:embed="rId1">
            <a:alphaModFix/>
          </a:blip>
          <a:stretch>
            <a:fillRect b="0" l="0" r="-3999" t="0"/>
          </a:stretch>
        </a:blipFill>
      </p:bgPr>
    </p:bg>
    <p:spTree>
      <p:nvGrpSpPr>
        <p:cNvPr id="64" name="Shape 64"/>
        <p:cNvGrpSpPr/>
        <p:nvPr/>
      </p:nvGrpSpPr>
      <p:grpSpPr>
        <a:xfrm>
          <a:off x="0" y="0"/>
          <a:ext cx="0" cy="0"/>
          <a:chOff x="0" y="0"/>
          <a:chExt cx="0" cy="0"/>
        </a:xfrm>
      </p:grpSpPr>
      <p:sp>
        <p:nvSpPr>
          <p:cNvPr id="65" name="Shape 65"/>
          <p:cNvSpPr txBox="1"/>
          <p:nvPr>
            <p:ph type="title"/>
          </p:nvPr>
        </p:nvSpPr>
        <p:spPr>
          <a:xfrm>
            <a:off x="230400" y="0"/>
            <a:ext cx="8229600" cy="914400"/>
          </a:xfrm>
          <a:prstGeom prst="rect">
            <a:avLst/>
          </a:prstGeom>
          <a:noFill/>
          <a:ln>
            <a:noFill/>
          </a:ln>
        </p:spPr>
        <p:txBody>
          <a:bodyPr anchorCtr="0" anchor="ctr" bIns="91425" lIns="91425" rIns="91425" tIns="91425"/>
          <a:lstStyle>
            <a:lvl1pPr indent="0" lvl="0" marL="0" marR="0" rtl="0" algn="l">
              <a:spcBef>
                <a:spcPts val="0"/>
              </a:spcBef>
              <a:buClr>
                <a:srgbClr val="017EB8"/>
              </a:buClr>
              <a:buFont typeface="Quattrocento Sans"/>
              <a:buNone/>
              <a:defRPr b="0" i="0" sz="4000" u="none" cap="none" strike="noStrike">
                <a:solidFill>
                  <a:srgbClr val="017EB8"/>
                </a:solidFill>
                <a:latin typeface="Quattrocento Sans"/>
                <a:ea typeface="Quattrocento Sans"/>
                <a:cs typeface="Quattrocento Sans"/>
                <a:sym typeface="Quattrocento Sans"/>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66" name="Shape 66"/>
          <p:cNvSpPr txBox="1"/>
          <p:nvPr>
            <p:ph idx="1" type="body"/>
          </p:nvPr>
        </p:nvSpPr>
        <p:spPr>
          <a:xfrm>
            <a:off x="230400" y="1447800"/>
            <a:ext cx="8229600" cy="4526100"/>
          </a:xfrm>
          <a:prstGeom prst="rect">
            <a:avLst/>
          </a:prstGeom>
          <a:noFill/>
          <a:ln>
            <a:noFill/>
          </a:ln>
        </p:spPr>
        <p:txBody>
          <a:bodyPr anchorCtr="0" anchor="t" bIns="91425" lIns="91425" rIns="91425" tIns="91425"/>
          <a:lstStyle>
            <a:lvl1pPr indent="-63500" lvl="0" marL="266700" marR="0" rtl="0" algn="l">
              <a:spcBef>
                <a:spcPts val="640"/>
              </a:spcBef>
              <a:buClr>
                <a:srgbClr val="017EB8"/>
              </a:buClr>
              <a:buSzPct val="100000"/>
              <a:buFont typeface="Arial"/>
              <a:buChar char="•"/>
              <a:defRPr b="0" i="0" sz="3200" u="none" cap="none" strike="noStrike">
                <a:solidFill>
                  <a:srgbClr val="3F3F3F"/>
                </a:solidFill>
                <a:latin typeface="Quattrocento Sans"/>
                <a:ea typeface="Quattrocento Sans"/>
                <a:cs typeface="Quattrocento Sans"/>
                <a:sym typeface="Quattrocento Sans"/>
              </a:defRPr>
            </a:lvl1pPr>
            <a:lvl2pPr indent="-107950" lvl="1" marL="628650" marR="0" rtl="0" algn="l">
              <a:spcBef>
                <a:spcPts val="560"/>
              </a:spcBef>
              <a:buClr>
                <a:srgbClr val="017EB8"/>
              </a:buClr>
              <a:buSzPct val="100000"/>
              <a:buFont typeface="Noto Sans Symbols"/>
              <a:buChar char="▪"/>
              <a:defRPr b="0" i="0" sz="2800" u="none" cap="none" strike="noStrike">
                <a:solidFill>
                  <a:srgbClr val="262626"/>
                </a:solidFill>
                <a:latin typeface="Quattrocento Sans"/>
                <a:ea typeface="Quattrocento Sans"/>
                <a:cs typeface="Quattrocento Sans"/>
                <a:sym typeface="Quattrocento Sans"/>
              </a:defRPr>
            </a:lvl2pPr>
            <a:lvl3pPr indent="-19050" lvl="2" marL="971550" marR="0" rtl="0" algn="l">
              <a:spcBef>
                <a:spcPts val="480"/>
              </a:spcBef>
              <a:buClr>
                <a:srgbClr val="017EB8"/>
              </a:buClr>
              <a:buSzPct val="100000"/>
              <a:buFont typeface="Noto Sans Symbols"/>
              <a:buChar char="▪"/>
              <a:defRPr b="0" i="0" sz="2400" u="none" cap="none" strike="noStrike">
                <a:solidFill>
                  <a:srgbClr val="595959"/>
                </a:solidFill>
                <a:latin typeface="Quattrocento Sans"/>
                <a:ea typeface="Quattrocento Sans"/>
                <a:cs typeface="Quattrocento Sans"/>
                <a:sym typeface="Quattrocento Sans"/>
              </a:defRPr>
            </a:lvl3pPr>
            <a:lvl4pPr indent="-101600" lvl="3" marL="1257300" marR="0" rtl="0" algn="l">
              <a:spcBef>
                <a:spcPts val="400"/>
              </a:spcBef>
              <a:buClr>
                <a:srgbClr val="017EB8"/>
              </a:buClr>
              <a:buSzPct val="100000"/>
              <a:buFont typeface="Noto Sans Symbols"/>
              <a:buChar char="▪"/>
              <a:defRPr b="0" i="0" sz="2000" u="none" cap="none" strike="noStrike">
                <a:solidFill>
                  <a:srgbClr val="595959"/>
                </a:solidFill>
                <a:latin typeface="Quattrocento Sans"/>
                <a:ea typeface="Quattrocento Sans"/>
                <a:cs typeface="Quattrocento Sans"/>
                <a:sym typeface="Quattrocento Sans"/>
              </a:defRPr>
            </a:lvl4pPr>
            <a:lvl5pPr indent="-101600" lvl="4" marL="1485900" marR="0" rtl="0" algn="l">
              <a:spcBef>
                <a:spcPts val="400"/>
              </a:spcBef>
              <a:buClr>
                <a:srgbClr val="017EB8"/>
              </a:buClr>
              <a:buSzPct val="100000"/>
              <a:buFont typeface="Noto Sans Symbols"/>
              <a:buChar char="▪"/>
              <a:defRPr b="0" i="0" sz="2000" u="none" cap="none" strike="noStrike">
                <a:solidFill>
                  <a:schemeClr val="dk1"/>
                </a:solidFill>
                <a:latin typeface="Quattrocento Sans"/>
                <a:ea typeface="Quattrocento Sans"/>
                <a:cs typeface="Quattrocento Sans"/>
                <a:sym typeface="Quattrocento Sans"/>
              </a:defRPr>
            </a:lvl5pPr>
            <a:lvl6pPr indent="-101600" lvl="5" marL="25146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101600" lvl="6" marL="29718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101600" lvl="7" marL="34290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101600" lvl="8" marL="3886200" marR="0" rtl="0" algn="l">
              <a:spcBef>
                <a:spcPts val="400"/>
              </a:spcBef>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67" name="Shape 67"/>
          <p:cNvSpPr txBox="1"/>
          <p:nvPr>
            <p:ph idx="12" type="sldNum"/>
          </p:nvPr>
        </p:nvSpPr>
        <p:spPr>
          <a:xfrm>
            <a:off x="6858000" y="6446837"/>
            <a:ext cx="2133599" cy="3650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68" name="Shape 68"/>
          <p:cNvSpPr txBox="1"/>
          <p:nvPr/>
        </p:nvSpPr>
        <p:spPr>
          <a:xfrm>
            <a:off x="1905000" y="6324600"/>
            <a:ext cx="3048000" cy="304799"/>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Clr>
                <a:srgbClr val="017EB8"/>
              </a:buClr>
              <a:buFont typeface="Noto Sans Symbols"/>
              <a:buNone/>
            </a:pPr>
            <a:r>
              <a:t/>
            </a:r>
            <a:endParaRPr b="0" i="0" sz="1400" u="none" cap="none" strike="noStrike">
              <a:solidFill>
                <a:schemeClr val="dk1"/>
              </a:solidFill>
              <a:latin typeface="Quattrocento Sans"/>
              <a:ea typeface="Quattrocento Sans"/>
              <a:cs typeface="Quattrocento Sans"/>
              <a:sym typeface="Quattrocento Sans"/>
            </a:endParaRPr>
          </a:p>
          <a:p>
            <a:pPr indent="0" lvl="0" marL="0" marR="0" rtl="0" algn="l">
              <a:spcBef>
                <a:spcPts val="280"/>
              </a:spcBef>
              <a:buClr>
                <a:srgbClr val="017EB8"/>
              </a:buClr>
              <a:buFont typeface="Noto Sans Symbols"/>
              <a:buNone/>
            </a:pPr>
            <a:r>
              <a:t/>
            </a:r>
            <a:endParaRPr b="0" i="0" sz="1400" u="none" cap="none" strike="noStrike">
              <a:solidFill>
                <a:schemeClr val="dk1"/>
              </a:solidFill>
              <a:latin typeface="Quattrocento Sans"/>
              <a:ea typeface="Quattrocento Sans"/>
              <a:cs typeface="Quattrocento Sans"/>
              <a:sym typeface="Quattrocento Sans"/>
            </a:endParaRPr>
          </a:p>
        </p:txBody>
      </p:sp>
    </p:spTree>
  </p:cSld>
  <p:clrMap accent1="accent1" accent2="accent2" accent3="accent3" accent4="accent4" accent5="accent5" accent6="accent6" bg1="lt1" bg2="dk2" tx1="dk1" tx2="lt2" folHlink="folHlink" hlink="hlink"/>
  <p:sldLayoutIdLst>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9pPr>
    </p:otherStyle>
  </p:txStyles>
</p:sldMaster>
</file>

<file path=ppt/slides/_rels/slide.xml.rels><?xml version="1.0" encoding="UTF-8" standalone="yes"?><Relationships xmlns="http://schemas.openxmlformats.org/package/2006/relationships"><Relationship Id="rId1" Type="http://schemas.openxmlformats.org/officeDocument/2006/relationships/slideLayout" Target="../slideLayouts/slideLayout.xml"/><Relationship Id="rId2" Type="http://schemas.openxmlformats.org/officeDocument/2006/relationships/notesSlide" Target="../notesSlides/notesSlide.xml"/></Relationships>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hyperlink" Target="mailto:info@softserveinc.com" TargetMode="External"/><Relationship Id="rId4" Type="http://schemas.openxmlformats.org/officeDocument/2006/relationships/hyperlink" Target="http://www.softserveinc.com/" TargetMode="External"/></Relationships>
</file>

<file path=ppt/slides/slide.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2" name="Shape 122"/>
        <p:cNvGrpSpPr/>
        <p:nvPr/>
      </p:nvGrpSpPr>
      <p:grpSpPr>
        <a:xfrm>
          <a:off x="0" y="0"/>
          <a:ext cx="0" cy="0"/>
          <a:chOff x="0" y="0"/>
          <a:chExt cx="0" cy="0"/>
        </a:xfrm>
      </p:grpSpPr>
      <p:sp>
        <p:nvSpPr>
          <p:cNvPr id="123" name="Shape 123"/>
          <p:cNvSpPr txBox="1"/>
          <p:nvPr>
            <p:ph type="ctrTitle"/>
          </p:nvPr>
        </p:nvSpPr>
        <p:spPr>
          <a:xfrm>
            <a:off x="2438400" y="2590800"/>
            <a:ext cx="6476999" cy="1447800"/>
          </a:xfrm>
          <a:prstGeom prst="rect">
            <a:avLst/>
          </a:prstGeom>
          <a:noFill/>
          <a:ln>
            <a:noFill/>
          </a:ln>
        </p:spPr>
        <p:txBody>
          <a:bodyPr anchorCtr="0" anchor="ctr" bIns="45700" lIns="91425" rIns="91425" tIns="45700">
            <a:noAutofit/>
          </a:bodyPr>
          <a:lstStyle/>
          <a:p>
            <a:pPr lvl="0" rtl="0">
              <a:spcBef>
                <a:spcPts val="0"/>
              </a:spcBef>
              <a:buClr>
                <a:schemeClr val="lt1"/>
              </a:buClr>
              <a:buSzPct val="25000"/>
              <a:buFont typeface="Quattrocento Sans"/>
              <a:buNone/>
            </a:pPr>
            <a:r>
              <a:rPr lang="en-US" sz="4400">
                <a:solidFill>
                  <a:schemeClr val="lt1"/>
                </a:solidFill>
              </a:rPr>
              <a:t>Test Design Techniques</a:t>
            </a:r>
          </a:p>
          <a:p>
            <a:pPr lvl="0" rtl="0" algn="ctr">
              <a:spcBef>
                <a:spcPts val="0"/>
              </a:spcBef>
              <a:buClr>
                <a:schemeClr val="lt1"/>
              </a:buClr>
              <a:buSzPct val="25000"/>
              <a:buFont typeface="Quattrocento Sans"/>
              <a:buNone/>
            </a:pPr>
            <a:r>
              <a:t/>
            </a:r>
            <a:endParaRPr sz="2400">
              <a:solidFill>
                <a:schemeClr val="lt1"/>
              </a:solidFill>
            </a:endParaRPr>
          </a:p>
          <a:p>
            <a:pPr lvl="0" rtl="0" algn="ctr">
              <a:spcBef>
                <a:spcPts val="0"/>
              </a:spcBef>
              <a:buClr>
                <a:schemeClr val="lt1"/>
              </a:buClr>
              <a:buSzPct val="25000"/>
              <a:buFont typeface="Quattrocento Sans"/>
              <a:buNone/>
            </a:pPr>
            <a:r>
              <a:rPr lang="en-US" sz="3000">
                <a:solidFill>
                  <a:schemeClr val="lt1"/>
                </a:solidFill>
              </a:rPr>
              <a:t>Variant 4</a:t>
            </a:r>
          </a:p>
        </p:txBody>
      </p:sp>
      <p:sp>
        <p:nvSpPr>
          <p:cNvPr id="124" name="Shape 124"/>
          <p:cNvSpPr txBox="1"/>
          <p:nvPr>
            <p:ph idx="1" type="subTitle"/>
          </p:nvPr>
        </p:nvSpPr>
        <p:spPr>
          <a:xfrm>
            <a:off x="5599100" y="5410200"/>
            <a:ext cx="3240000" cy="990599"/>
          </a:xfrm>
          <a:prstGeom prst="rect">
            <a:avLst/>
          </a:prstGeom>
          <a:noFill/>
          <a:ln>
            <a:noFill/>
          </a:ln>
        </p:spPr>
        <p:txBody>
          <a:bodyPr anchorCtr="0" anchor="t" bIns="45700" lIns="91425" rIns="91425" tIns="45700">
            <a:noAutofit/>
          </a:bodyPr>
          <a:lstStyle/>
          <a:p>
            <a:pPr indent="-266700" lvl="0" marL="266700" marR="0" rtl="0" algn="l">
              <a:spcBef>
                <a:spcPts val="0"/>
              </a:spcBef>
              <a:spcAft>
                <a:spcPts val="0"/>
              </a:spcAft>
              <a:buClr>
                <a:srgbClr val="017EB8"/>
              </a:buClr>
              <a:buSzPct val="100000"/>
              <a:buFont typeface="Arial"/>
              <a:buChar char="•"/>
            </a:pPr>
            <a:r>
              <a:rPr lang="en-US"/>
              <a:t>Olesia Ivanauskaite</a:t>
            </a:r>
          </a:p>
          <a:p>
            <a:pPr indent="-266700" lvl="0" marL="266700" marR="0" rtl="0" algn="l">
              <a:spcBef>
                <a:spcPts val="480"/>
              </a:spcBef>
              <a:spcAft>
                <a:spcPts val="0"/>
              </a:spcAft>
              <a:buClr>
                <a:srgbClr val="017EB8"/>
              </a:buClr>
              <a:buSzPct val="100000"/>
              <a:buFont typeface="Arial"/>
              <a:buChar char="•"/>
            </a:pPr>
            <a:r>
              <a:rPr lang="en-US"/>
              <a:t>26.01.2016</a:t>
            </a:r>
          </a:p>
          <a:p>
            <a:pPr indent="-266700" lvl="0" marL="266700" marR="0" rtl="0" algn="l">
              <a:spcBef>
                <a:spcPts val="480"/>
              </a:spcBef>
              <a:buClr>
                <a:srgbClr val="017EB8"/>
              </a:buClr>
              <a:buSzPct val="100000"/>
              <a:buFont typeface="Arial"/>
              <a:buNone/>
            </a:pPr>
            <a:r>
              <a:t/>
            </a:r>
            <a:endParaRPr b="0" i="0" sz="2400" u="none" cap="none" strike="noStrike">
              <a:solidFill>
                <a:srgbClr val="75BEE9"/>
              </a:solidFill>
              <a:latin typeface="Quattrocento Sans"/>
              <a:ea typeface="Quattrocento Sans"/>
              <a:cs typeface="Quattrocento Sans"/>
              <a:sym typeface="Quattrocento Sans"/>
            </a:endParaRPr>
          </a:p>
        </p:txBody>
      </p:sp>
    </p:spTree>
  </p:cSld>
  <p:clrMapOvr>
    <a:masterClrMapping/>
  </p:clrMapOvr>
  <p:transition spd="slow">
    <p:cut/>
  </p:transition>
</p:sld>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8" name="Shape 128"/>
        <p:cNvGrpSpPr/>
        <p:nvPr/>
      </p:nvGrpSpPr>
      <p:grpSpPr>
        <a:xfrm>
          <a:off x="0" y="0"/>
          <a:ext cx="0" cy="0"/>
          <a:chOff x="0" y="0"/>
          <a:chExt cx="0" cy="0"/>
        </a:xfrm>
      </p:grpSpPr>
      <p:sp>
        <p:nvSpPr>
          <p:cNvPr id="129" name="Shape 129"/>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130" name="Shape 130"/>
          <p:cNvSpPr txBox="1"/>
          <p:nvPr/>
        </p:nvSpPr>
        <p:spPr>
          <a:xfrm>
            <a:off x="457200" y="12700"/>
            <a:ext cx="8229600" cy="914400"/>
          </a:xfrm>
          <a:prstGeom prst="rect">
            <a:avLst/>
          </a:prstGeom>
          <a:noFill/>
          <a:ln>
            <a:noFill/>
          </a:ln>
        </p:spPr>
        <p:txBody>
          <a:bodyPr anchorCtr="0" anchor="ctr" bIns="45700" lIns="91425" rIns="91425" tIns="45700">
            <a:noAutofit/>
          </a:bodyPr>
          <a:lstStyle/>
          <a:p>
            <a:pPr indent="0" lvl="0" marL="0" marR="0" rtl="0" algn="l">
              <a:spcBef>
                <a:spcPts val="0"/>
              </a:spcBef>
              <a:buClr>
                <a:srgbClr val="017EB8"/>
              </a:buClr>
              <a:buSzPct val="25000"/>
              <a:buFont typeface="Quattrocento Sans"/>
              <a:buNone/>
            </a:pPr>
            <a:r>
              <a:rPr b="0" i="0" lang="en-US" sz="4000" u="none" cap="none" strike="noStrike">
                <a:solidFill>
                  <a:srgbClr val="017EB8"/>
                </a:solidFill>
                <a:latin typeface="Quattrocento Sans"/>
                <a:ea typeface="Quattrocento Sans"/>
                <a:cs typeface="Quattrocento Sans"/>
                <a:sym typeface="Quattrocento Sans"/>
              </a:rPr>
              <a:t>Agenda</a:t>
            </a:r>
          </a:p>
        </p:txBody>
      </p:sp>
      <p:sp>
        <p:nvSpPr>
          <p:cNvPr id="131" name="Shape 131"/>
          <p:cNvSpPr/>
          <p:nvPr/>
        </p:nvSpPr>
        <p:spPr>
          <a:xfrm>
            <a:off x="457200" y="1190684"/>
            <a:ext cx="8116199" cy="45243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Clr>
                <a:schemeClr val="dk2"/>
              </a:buClr>
              <a:buSzPct val="100000"/>
              <a:buFont typeface="Arial"/>
              <a:buChar char="•"/>
            </a:pPr>
            <a:r>
              <a:rPr b="0" i="1" lang="en-US" sz="3600" u="none" cap="none" strike="noStrike">
                <a:solidFill>
                  <a:schemeClr val="dk2"/>
                </a:solidFill>
                <a:latin typeface="Quattrocento Sans"/>
                <a:ea typeface="Quattrocento Sans"/>
                <a:cs typeface="Quattrocento Sans"/>
                <a:sym typeface="Quattrocento Sans"/>
              </a:rPr>
              <a:t>  </a:t>
            </a:r>
            <a:r>
              <a:rPr i="1" lang="en-US" sz="3600">
                <a:solidFill>
                  <a:schemeClr val="dk2"/>
                </a:solidFill>
                <a:latin typeface="Quattrocento Sans"/>
                <a:ea typeface="Quattrocento Sans"/>
                <a:cs typeface="Quattrocento Sans"/>
                <a:sym typeface="Quattrocento Sans"/>
              </a:rPr>
              <a:t>Equivalence partitioning and                   </a:t>
            </a:r>
          </a:p>
          <a:p>
            <a:pPr lvl="0" marR="0" rtl="0" algn="l">
              <a:spcBef>
                <a:spcPts val="0"/>
              </a:spcBef>
              <a:spcAft>
                <a:spcPts val="0"/>
              </a:spcAft>
              <a:buNone/>
            </a:pPr>
            <a:r>
              <a:rPr i="1" lang="en-US" sz="3600">
                <a:solidFill>
                  <a:schemeClr val="dk2"/>
                </a:solidFill>
                <a:latin typeface="Quattrocento Sans"/>
                <a:ea typeface="Quattrocento Sans"/>
                <a:cs typeface="Quattrocento Sans"/>
                <a:sym typeface="Quattrocento Sans"/>
              </a:rPr>
              <a:t>      Boundary values analysis</a:t>
            </a:r>
          </a:p>
          <a:p>
            <a:pPr indent="0" lvl="0" marL="0" marR="0" rtl="0" algn="l">
              <a:spcBef>
                <a:spcPts val="0"/>
              </a:spcBef>
              <a:spcAft>
                <a:spcPts val="0"/>
              </a:spcAft>
              <a:buClr>
                <a:schemeClr val="dk2"/>
              </a:buClr>
              <a:buSzPct val="100000"/>
              <a:buFont typeface="Arial"/>
              <a:buChar char="•"/>
            </a:pPr>
            <a:r>
              <a:rPr b="0" i="1" lang="en-US" sz="3600" u="none" cap="none" strike="noStrike">
                <a:solidFill>
                  <a:schemeClr val="dk2"/>
                </a:solidFill>
                <a:latin typeface="Quattrocento Sans"/>
                <a:ea typeface="Quattrocento Sans"/>
                <a:cs typeface="Quattrocento Sans"/>
                <a:sym typeface="Quattrocento Sans"/>
              </a:rPr>
              <a:t> </a:t>
            </a:r>
            <a:r>
              <a:rPr i="1" lang="en-US" sz="3600">
                <a:solidFill>
                  <a:schemeClr val="dk2"/>
                </a:solidFill>
                <a:latin typeface="Quattrocento Sans"/>
                <a:ea typeface="Quattrocento Sans"/>
                <a:cs typeface="Quattrocento Sans"/>
                <a:sym typeface="Quattrocento Sans"/>
              </a:rPr>
              <a:t>Decision tables</a:t>
            </a:r>
          </a:p>
          <a:p>
            <a:pPr indent="0" lvl="0" marL="0" marR="0" rtl="0" algn="l">
              <a:spcBef>
                <a:spcPts val="1200"/>
              </a:spcBef>
              <a:buClr>
                <a:schemeClr val="dk2"/>
              </a:buClr>
              <a:buSzPct val="100000"/>
              <a:buFont typeface="Arial"/>
              <a:buChar char="•"/>
            </a:pPr>
            <a:r>
              <a:rPr b="0" i="1" lang="en-US" sz="3600" u="none" cap="none" strike="noStrike">
                <a:solidFill>
                  <a:schemeClr val="dk2"/>
                </a:solidFill>
                <a:latin typeface="Quattrocento Sans"/>
                <a:ea typeface="Quattrocento Sans"/>
                <a:cs typeface="Quattrocento Sans"/>
                <a:sym typeface="Quattrocento Sans"/>
              </a:rPr>
              <a:t> </a:t>
            </a:r>
            <a:r>
              <a:rPr i="1" lang="en-US" sz="3600">
                <a:solidFill>
                  <a:schemeClr val="dk2"/>
                </a:solidFill>
                <a:latin typeface="Quattrocento Sans"/>
                <a:ea typeface="Quattrocento Sans"/>
                <a:cs typeface="Quattrocento Sans"/>
                <a:sym typeface="Quattrocento Sans"/>
              </a:rPr>
              <a:t>State transition</a:t>
            </a: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5" name="Shape 135"/>
        <p:cNvGrpSpPr/>
        <p:nvPr/>
      </p:nvGrpSpPr>
      <p:grpSpPr>
        <a:xfrm>
          <a:off x="0" y="0"/>
          <a:ext cx="0" cy="0"/>
          <a:chOff x="0" y="0"/>
          <a:chExt cx="0" cy="0"/>
        </a:xfrm>
      </p:grpSpPr>
      <p:sp>
        <p:nvSpPr>
          <p:cNvPr id="136" name="Shape 136"/>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137" name="Shape 137"/>
          <p:cNvSpPr txBox="1"/>
          <p:nvPr/>
        </p:nvSpPr>
        <p:spPr>
          <a:xfrm>
            <a:off x="457200" y="12700"/>
            <a:ext cx="8229600" cy="1437899"/>
          </a:xfrm>
          <a:prstGeom prst="rect">
            <a:avLst/>
          </a:prstGeom>
          <a:noFill/>
          <a:ln>
            <a:noFill/>
          </a:ln>
        </p:spPr>
        <p:txBody>
          <a:bodyPr anchorCtr="0" anchor="ctr" bIns="45700" lIns="91425" rIns="91425" tIns="45700">
            <a:noAutofit/>
          </a:bodyPr>
          <a:lstStyle/>
          <a:p>
            <a:pPr indent="0" lvl="0" marL="0" marR="0" rtl="0">
              <a:spcBef>
                <a:spcPts val="0"/>
              </a:spcBef>
              <a:buClr>
                <a:srgbClr val="017EB8"/>
              </a:buClr>
              <a:buSzPct val="25000"/>
              <a:buFont typeface="Quattrocento Sans"/>
              <a:buNone/>
            </a:pPr>
            <a:r>
              <a:rPr b="0" i="0" lang="en-US" sz="3600" u="none" cap="none" strike="noStrike">
                <a:solidFill>
                  <a:srgbClr val="017EB8"/>
                </a:solidFill>
                <a:latin typeface="Quattrocento Sans"/>
                <a:ea typeface="Quattrocento Sans"/>
                <a:cs typeface="Quattrocento Sans"/>
                <a:sym typeface="Quattrocento Sans"/>
              </a:rPr>
              <a:t>Equivalence Partitioning and </a:t>
            </a:r>
            <a:r>
              <a:rPr lang="en-US" sz="3600">
                <a:solidFill>
                  <a:srgbClr val="017EB8"/>
                </a:solidFill>
                <a:latin typeface="Quattrocento Sans"/>
                <a:ea typeface="Quattrocento Sans"/>
                <a:cs typeface="Quattrocento Sans"/>
                <a:sym typeface="Quattrocento Sans"/>
              </a:rPr>
              <a:t>Boundary Values Analysis</a:t>
            </a:r>
          </a:p>
        </p:txBody>
      </p:sp>
      <p:sp>
        <p:nvSpPr>
          <p:cNvPr id="138" name="Shape 138"/>
          <p:cNvSpPr txBox="1"/>
          <p:nvPr/>
        </p:nvSpPr>
        <p:spPr>
          <a:xfrm>
            <a:off x="381000" y="1429350"/>
            <a:ext cx="8153399" cy="3999299"/>
          </a:xfrm>
          <a:prstGeom prst="rect">
            <a:avLst/>
          </a:prstGeom>
          <a:noFill/>
          <a:ln>
            <a:noFill/>
          </a:ln>
        </p:spPr>
        <p:txBody>
          <a:bodyPr anchorCtr="0" anchor="t" bIns="45700" lIns="91425" rIns="91425" tIns="45700">
            <a:noAutofit/>
          </a:bodyPr>
          <a:lstStyle/>
          <a:p>
            <a:pPr lvl="0" marR="0" rtl="0" algn="just">
              <a:spcBef>
                <a:spcPts val="1800"/>
              </a:spcBef>
              <a:spcAft>
                <a:spcPts val="0"/>
              </a:spcAft>
              <a:buNone/>
            </a:pPr>
            <a:r>
              <a:rPr lang="en-US" sz="1800">
                <a:latin typeface="Quattrocento Sans"/>
                <a:ea typeface="Quattrocento Sans"/>
                <a:cs typeface="Quattrocento Sans"/>
                <a:sym typeface="Quattrocento Sans"/>
              </a:rPr>
              <a:t>In a system designed for postal services' payment: Letters up to 100g are called as ‘light letters’. Postal rates for sending the light letters up to 10g are $25. The next 40g should be played by $35. Each next 25g up to 100g should be played by an extra $10.  </a:t>
            </a:r>
          </a:p>
          <a:p>
            <a:pPr lvl="0" marR="0" rtl="0" algn="just">
              <a:spcBef>
                <a:spcPts val="18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Partitions should be designed for “grams”.</a:t>
            </a:r>
          </a:p>
          <a:p>
            <a:pPr lvl="0" marR="0" rtl="0" algn="just">
              <a:spcBef>
                <a:spcPts val="18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1.	Build equivalence classes (partitions) based on given information</a:t>
            </a:r>
          </a:p>
          <a:p>
            <a:pPr lvl="0" marR="0" rtl="0" algn="just">
              <a:spcBef>
                <a:spcPts val="18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2.	Stand Out boundary values</a:t>
            </a:r>
          </a:p>
          <a:p>
            <a:pPr lvl="0" marR="0" rtl="0" algn="just">
              <a:spcBef>
                <a:spcPts val="18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3.	Cover requirements above by tests (write test cases’ names and objectives) based on equivalence partitioning and boundary value analysis </a:t>
            </a:r>
          </a:p>
          <a:p>
            <a:pPr lvl="0" marR="0" rtl="0" algn="just">
              <a:spcBef>
                <a:spcPts val="1800"/>
              </a:spcBef>
              <a:spcAft>
                <a:spcPts val="0"/>
              </a:spcAft>
              <a:buClr>
                <a:schemeClr val="dk1"/>
              </a:buClr>
              <a:buFont typeface="Arial"/>
              <a:buNone/>
            </a:pPr>
            <a:r>
              <a:t/>
            </a:r>
            <a:endParaRPr sz="1800"/>
          </a:p>
          <a:p>
            <a:pPr lvl="0" marR="0" rtl="0" algn="just">
              <a:spcBef>
                <a:spcPts val="1800"/>
              </a:spcBef>
              <a:spcAft>
                <a:spcPts val="0"/>
              </a:spcAft>
              <a:buClr>
                <a:srgbClr val="000000"/>
              </a:buClr>
              <a:buFont typeface="Arial"/>
              <a:buNone/>
            </a:pPr>
            <a:r>
              <a:t/>
            </a:r>
            <a:endParaRPr sz="1800"/>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2" name="Shape 142"/>
        <p:cNvGrpSpPr/>
        <p:nvPr/>
      </p:nvGrpSpPr>
      <p:grpSpPr>
        <a:xfrm>
          <a:off x="0" y="0"/>
          <a:ext cx="0" cy="0"/>
          <a:chOff x="0" y="0"/>
          <a:chExt cx="0" cy="0"/>
        </a:xfrm>
      </p:grpSpPr>
      <p:sp>
        <p:nvSpPr>
          <p:cNvPr id="143" name="Shape 143"/>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144" name="Shape 144"/>
          <p:cNvSpPr txBox="1"/>
          <p:nvPr/>
        </p:nvSpPr>
        <p:spPr>
          <a:xfrm>
            <a:off x="457200" y="12700"/>
            <a:ext cx="8229600" cy="1437899"/>
          </a:xfrm>
          <a:prstGeom prst="rect">
            <a:avLst/>
          </a:prstGeom>
          <a:noFill/>
          <a:ln>
            <a:noFill/>
          </a:ln>
        </p:spPr>
        <p:txBody>
          <a:bodyPr anchorCtr="0" anchor="ctr" bIns="45700" lIns="91425" rIns="91425" tIns="45700">
            <a:noAutofit/>
          </a:bodyPr>
          <a:lstStyle/>
          <a:p>
            <a:pPr indent="0" lvl="0" marL="0" marR="0" rtl="0">
              <a:spcBef>
                <a:spcPts val="0"/>
              </a:spcBef>
              <a:buClr>
                <a:srgbClr val="017EB8"/>
              </a:buClr>
              <a:buSzPct val="25000"/>
              <a:buFont typeface="Quattrocento Sans"/>
              <a:buNone/>
            </a:pPr>
            <a:r>
              <a:rPr b="0" i="0" lang="en-US" sz="3600" u="none" cap="none" strike="noStrike">
                <a:solidFill>
                  <a:srgbClr val="017EB8"/>
                </a:solidFill>
                <a:latin typeface="Quattrocento Sans"/>
                <a:ea typeface="Quattrocento Sans"/>
                <a:cs typeface="Quattrocento Sans"/>
                <a:sym typeface="Quattrocento Sans"/>
              </a:rPr>
              <a:t>Equivalence Partitioning and </a:t>
            </a:r>
            <a:r>
              <a:rPr lang="en-US" sz="3600">
                <a:solidFill>
                  <a:srgbClr val="017EB8"/>
                </a:solidFill>
                <a:latin typeface="Quattrocento Sans"/>
                <a:ea typeface="Quattrocento Sans"/>
                <a:cs typeface="Quattrocento Sans"/>
                <a:sym typeface="Quattrocento Sans"/>
              </a:rPr>
              <a:t>Boundary Values Analysis</a:t>
            </a:r>
          </a:p>
        </p:txBody>
      </p:sp>
      <p:cxnSp>
        <p:nvCxnSpPr>
          <p:cNvPr id="145" name="Shape 145"/>
          <p:cNvCxnSpPr/>
          <p:nvPr/>
        </p:nvCxnSpPr>
        <p:spPr>
          <a:xfrm>
            <a:off x="1306875" y="2536975"/>
            <a:ext cx="6306600" cy="0"/>
          </a:xfrm>
          <a:prstGeom prst="straightConnector1">
            <a:avLst/>
          </a:prstGeom>
          <a:noFill/>
          <a:ln cap="flat" cmpd="sng" w="38100">
            <a:solidFill>
              <a:srgbClr val="6D9EEB"/>
            </a:solidFill>
            <a:prstDash val="solid"/>
            <a:round/>
            <a:headEnd len="lg" w="lg" type="none"/>
            <a:tailEnd len="lg" w="lg" type="none"/>
          </a:ln>
        </p:spPr>
      </p:cxnSp>
      <p:cxnSp>
        <p:nvCxnSpPr>
          <p:cNvPr id="146" name="Shape 146"/>
          <p:cNvCxnSpPr/>
          <p:nvPr/>
        </p:nvCxnSpPr>
        <p:spPr>
          <a:xfrm>
            <a:off x="4472175" y="2081425"/>
            <a:ext cx="0" cy="851099"/>
          </a:xfrm>
          <a:prstGeom prst="straightConnector1">
            <a:avLst/>
          </a:prstGeom>
          <a:noFill/>
          <a:ln cap="flat" cmpd="sng" w="28575">
            <a:solidFill>
              <a:srgbClr val="A4C2F4"/>
            </a:solidFill>
            <a:prstDash val="solid"/>
            <a:round/>
            <a:headEnd len="lg" w="lg" type="none"/>
            <a:tailEnd len="lg" w="lg" type="none"/>
          </a:ln>
        </p:spPr>
      </p:cxnSp>
      <p:cxnSp>
        <p:nvCxnSpPr>
          <p:cNvPr id="147" name="Shape 147"/>
          <p:cNvCxnSpPr/>
          <p:nvPr/>
        </p:nvCxnSpPr>
        <p:spPr>
          <a:xfrm>
            <a:off x="2706514" y="2069400"/>
            <a:ext cx="3000" cy="887100"/>
          </a:xfrm>
          <a:prstGeom prst="straightConnector1">
            <a:avLst/>
          </a:prstGeom>
          <a:noFill/>
          <a:ln cap="flat" cmpd="sng" w="28575">
            <a:solidFill>
              <a:srgbClr val="A4C2F4"/>
            </a:solidFill>
            <a:prstDash val="solid"/>
            <a:round/>
            <a:headEnd len="lg" w="lg" type="none"/>
            <a:tailEnd len="lg" w="lg" type="none"/>
          </a:ln>
        </p:spPr>
      </p:cxnSp>
      <p:cxnSp>
        <p:nvCxnSpPr>
          <p:cNvPr id="148" name="Shape 148"/>
          <p:cNvCxnSpPr/>
          <p:nvPr/>
        </p:nvCxnSpPr>
        <p:spPr>
          <a:xfrm>
            <a:off x="3583350" y="2069400"/>
            <a:ext cx="1500" cy="863400"/>
          </a:xfrm>
          <a:prstGeom prst="straightConnector1">
            <a:avLst/>
          </a:prstGeom>
          <a:noFill/>
          <a:ln cap="flat" cmpd="sng" w="28575">
            <a:solidFill>
              <a:srgbClr val="A4C2F4"/>
            </a:solidFill>
            <a:prstDash val="solid"/>
            <a:round/>
            <a:headEnd len="lg" w="lg" type="none"/>
            <a:tailEnd len="lg" w="lg" type="none"/>
          </a:ln>
        </p:spPr>
      </p:cxnSp>
      <p:cxnSp>
        <p:nvCxnSpPr>
          <p:cNvPr id="149" name="Shape 149"/>
          <p:cNvCxnSpPr/>
          <p:nvPr/>
        </p:nvCxnSpPr>
        <p:spPr>
          <a:xfrm flipH="1">
            <a:off x="5359199" y="2069400"/>
            <a:ext cx="1800" cy="851400"/>
          </a:xfrm>
          <a:prstGeom prst="straightConnector1">
            <a:avLst/>
          </a:prstGeom>
          <a:noFill/>
          <a:ln cap="flat" cmpd="sng" w="28575">
            <a:solidFill>
              <a:srgbClr val="A4C2F4"/>
            </a:solidFill>
            <a:prstDash val="solid"/>
            <a:round/>
            <a:headEnd len="lg" w="lg" type="none"/>
            <a:tailEnd len="lg" w="lg" type="none"/>
          </a:ln>
        </p:spPr>
      </p:cxnSp>
      <p:cxnSp>
        <p:nvCxnSpPr>
          <p:cNvPr id="150" name="Shape 150"/>
          <p:cNvCxnSpPr/>
          <p:nvPr/>
        </p:nvCxnSpPr>
        <p:spPr>
          <a:xfrm flipH="1">
            <a:off x="6246525" y="2081425"/>
            <a:ext cx="3299" cy="827100"/>
          </a:xfrm>
          <a:prstGeom prst="straightConnector1">
            <a:avLst/>
          </a:prstGeom>
          <a:noFill/>
          <a:ln cap="flat" cmpd="sng" w="28575">
            <a:solidFill>
              <a:srgbClr val="A4C2F4"/>
            </a:solidFill>
            <a:prstDash val="solid"/>
            <a:round/>
            <a:headEnd len="lg" w="lg" type="none"/>
            <a:tailEnd len="lg" w="lg" type="none"/>
          </a:ln>
        </p:spPr>
      </p:cxnSp>
      <p:sp>
        <p:nvSpPr>
          <p:cNvPr id="151" name="Shape 151"/>
          <p:cNvSpPr txBox="1"/>
          <p:nvPr/>
        </p:nvSpPr>
        <p:spPr>
          <a:xfrm>
            <a:off x="2373825" y="2545537"/>
            <a:ext cx="332699" cy="299699"/>
          </a:xfrm>
          <a:prstGeom prst="rect">
            <a:avLst/>
          </a:prstGeom>
          <a:noFill/>
          <a:ln>
            <a:noFill/>
          </a:ln>
        </p:spPr>
        <p:txBody>
          <a:bodyPr anchorCtr="0" anchor="t" bIns="91425" lIns="91425" rIns="91425" tIns="91425">
            <a:noAutofit/>
          </a:bodyPr>
          <a:lstStyle/>
          <a:p>
            <a:pPr lvl="0" rtl="0">
              <a:spcBef>
                <a:spcPts val="0"/>
              </a:spcBef>
              <a:buNone/>
            </a:pPr>
            <a:r>
              <a:t/>
            </a:r>
            <a:endParaRPr/>
          </a:p>
        </p:txBody>
      </p:sp>
      <p:sp>
        <p:nvSpPr>
          <p:cNvPr id="152" name="Shape 152"/>
          <p:cNvSpPr txBox="1"/>
          <p:nvPr/>
        </p:nvSpPr>
        <p:spPr>
          <a:xfrm>
            <a:off x="2433875" y="2572975"/>
            <a:ext cx="4544100" cy="299699"/>
          </a:xfrm>
          <a:prstGeom prst="rect">
            <a:avLst/>
          </a:prstGeom>
          <a:noFill/>
          <a:ln>
            <a:noFill/>
          </a:ln>
        </p:spPr>
        <p:txBody>
          <a:bodyPr anchorCtr="0" anchor="t" bIns="91425" lIns="91425" rIns="91425" tIns="91425">
            <a:noAutofit/>
          </a:bodyPr>
          <a:lstStyle/>
          <a:p>
            <a:pPr lvl="0">
              <a:spcBef>
                <a:spcPts val="0"/>
              </a:spcBef>
              <a:buNone/>
            </a:pPr>
            <a:r>
              <a:rPr b="1" lang="en-US">
                <a:latin typeface="Quattrocento Sans"/>
                <a:ea typeface="Quattrocento Sans"/>
                <a:cs typeface="Quattrocento Sans"/>
                <a:sym typeface="Quattrocento Sans"/>
              </a:rPr>
              <a:t>0   1            10   11          50   51          75   76       100  101</a:t>
            </a:r>
          </a:p>
        </p:txBody>
      </p:sp>
      <p:sp>
        <p:nvSpPr>
          <p:cNvPr id="153" name="Shape 153"/>
          <p:cNvSpPr txBox="1"/>
          <p:nvPr/>
        </p:nvSpPr>
        <p:spPr>
          <a:xfrm>
            <a:off x="1486700" y="2153350"/>
            <a:ext cx="5958599" cy="359999"/>
          </a:xfrm>
          <a:prstGeom prst="rect">
            <a:avLst/>
          </a:prstGeom>
          <a:noFill/>
          <a:ln>
            <a:noFill/>
          </a:ln>
        </p:spPr>
        <p:txBody>
          <a:bodyPr anchorCtr="0" anchor="t" bIns="91425" lIns="91425" rIns="91425" tIns="91425">
            <a:noAutofit/>
          </a:bodyPr>
          <a:lstStyle/>
          <a:p>
            <a:pPr lvl="0">
              <a:spcBef>
                <a:spcPts val="0"/>
              </a:spcBef>
              <a:buNone/>
            </a:pPr>
            <a:r>
              <a:rPr lang="en-US"/>
              <a:t>    </a:t>
            </a:r>
            <a:r>
              <a:rPr b="1" lang="en-US">
                <a:latin typeface="Quattrocento Sans"/>
                <a:ea typeface="Quattrocento Sans"/>
                <a:cs typeface="Quattrocento Sans"/>
                <a:sym typeface="Quattrocento Sans"/>
              </a:rPr>
              <a:t> Invalid             25$                35$              45$             55$            Invalid</a:t>
            </a:r>
          </a:p>
        </p:txBody>
      </p:sp>
      <p:sp>
        <p:nvSpPr>
          <p:cNvPr id="154" name="Shape 154"/>
          <p:cNvSpPr txBox="1"/>
          <p:nvPr/>
        </p:nvSpPr>
        <p:spPr>
          <a:xfrm>
            <a:off x="495300" y="3963450"/>
            <a:ext cx="8153399" cy="1437899"/>
          </a:xfrm>
          <a:prstGeom prst="rect">
            <a:avLst/>
          </a:prstGeom>
          <a:noFill/>
          <a:ln>
            <a:noFill/>
          </a:ln>
        </p:spPr>
        <p:txBody>
          <a:bodyPr anchorCtr="0" anchor="t" bIns="45700" lIns="91425" rIns="91425" tIns="45700">
            <a:noAutofit/>
          </a:bodyPr>
          <a:lstStyle/>
          <a:p>
            <a:pPr lvl="0" rtl="0">
              <a:spcBef>
                <a:spcPts val="0"/>
              </a:spcBef>
              <a:buNone/>
            </a:pPr>
            <a:r>
              <a:rPr lang="en-US" sz="1800">
                <a:latin typeface="Quattrocento Sans"/>
                <a:ea typeface="Quattrocento Sans"/>
                <a:cs typeface="Quattrocento Sans"/>
                <a:sym typeface="Quattrocento Sans"/>
              </a:rPr>
              <a:t>Equivalence partitioning - (-1; 2; 13; 55; 80; 105)</a:t>
            </a:r>
          </a:p>
          <a:p>
            <a:pPr lvl="0" rtl="0">
              <a:spcBef>
                <a:spcPts val="0"/>
              </a:spcBef>
              <a:buNone/>
            </a:pPr>
            <a:r>
              <a:t/>
            </a:r>
            <a:endParaRPr sz="1800">
              <a:latin typeface="Quattrocento Sans"/>
              <a:ea typeface="Quattrocento Sans"/>
              <a:cs typeface="Quattrocento Sans"/>
              <a:sym typeface="Quattrocento Sans"/>
            </a:endParaRPr>
          </a:p>
          <a:p>
            <a:pPr lvl="0" rtl="0">
              <a:spcBef>
                <a:spcPts val="0"/>
              </a:spcBef>
              <a:buNone/>
            </a:pPr>
            <a:r>
              <a:rPr lang="en-US" sz="1800">
                <a:latin typeface="Quattrocento Sans"/>
                <a:ea typeface="Quattrocento Sans"/>
                <a:cs typeface="Quattrocento Sans"/>
                <a:sym typeface="Quattrocento Sans"/>
              </a:rPr>
              <a:t>Boundary values - (0; 1; 10; 11; 50; 51; 75; 76; 100; 101)</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8" name="Shape 158"/>
        <p:cNvGrpSpPr/>
        <p:nvPr/>
      </p:nvGrpSpPr>
      <p:grpSpPr>
        <a:xfrm>
          <a:off x="0" y="0"/>
          <a:ext cx="0" cy="0"/>
          <a:chOff x="0" y="0"/>
          <a:chExt cx="0" cy="0"/>
        </a:xfrm>
      </p:grpSpPr>
      <p:sp>
        <p:nvSpPr>
          <p:cNvPr id="159" name="Shape 159"/>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160" name="Shape 160"/>
          <p:cNvSpPr txBox="1"/>
          <p:nvPr/>
        </p:nvSpPr>
        <p:spPr>
          <a:xfrm>
            <a:off x="457200" y="12700"/>
            <a:ext cx="8229600" cy="1437899"/>
          </a:xfrm>
          <a:prstGeom prst="rect">
            <a:avLst/>
          </a:prstGeom>
          <a:noFill/>
          <a:ln>
            <a:noFill/>
          </a:ln>
        </p:spPr>
        <p:txBody>
          <a:bodyPr anchorCtr="0" anchor="ctr" bIns="45700" lIns="91425" rIns="91425" tIns="45700">
            <a:noAutofit/>
          </a:bodyPr>
          <a:lstStyle/>
          <a:p>
            <a:pPr indent="0" lvl="0" marL="0" marR="0" rtl="0">
              <a:spcBef>
                <a:spcPts val="0"/>
              </a:spcBef>
              <a:buClr>
                <a:srgbClr val="017EB8"/>
              </a:buClr>
              <a:buSzPct val="25000"/>
              <a:buFont typeface="Quattrocento Sans"/>
              <a:buNone/>
            </a:pPr>
            <a:r>
              <a:rPr b="0" i="0" lang="en-US" sz="3600" u="none" cap="none" strike="noStrike">
                <a:solidFill>
                  <a:srgbClr val="017EB8"/>
                </a:solidFill>
                <a:latin typeface="Quattrocento Sans"/>
                <a:ea typeface="Quattrocento Sans"/>
                <a:cs typeface="Quattrocento Sans"/>
                <a:sym typeface="Quattrocento Sans"/>
              </a:rPr>
              <a:t>Equivalence Partitioning and </a:t>
            </a:r>
            <a:r>
              <a:rPr lang="en-US" sz="3600">
                <a:solidFill>
                  <a:srgbClr val="017EB8"/>
                </a:solidFill>
                <a:latin typeface="Quattrocento Sans"/>
                <a:ea typeface="Quattrocento Sans"/>
                <a:cs typeface="Quattrocento Sans"/>
                <a:sym typeface="Quattrocento Sans"/>
              </a:rPr>
              <a:t>Boundary Values Analysis</a:t>
            </a:r>
          </a:p>
        </p:txBody>
      </p:sp>
      <p:sp>
        <p:nvSpPr>
          <p:cNvPr id="161" name="Shape 161"/>
          <p:cNvSpPr txBox="1"/>
          <p:nvPr/>
        </p:nvSpPr>
        <p:spPr>
          <a:xfrm>
            <a:off x="381000" y="1321450"/>
            <a:ext cx="8153399" cy="3999299"/>
          </a:xfrm>
          <a:prstGeom prst="rect">
            <a:avLst/>
          </a:prstGeom>
          <a:noFill/>
          <a:ln>
            <a:noFill/>
          </a:ln>
        </p:spPr>
        <p:txBody>
          <a:bodyPr anchorCtr="0" anchor="t" bIns="45700" lIns="91425" rIns="91425" tIns="45700">
            <a:noAutofit/>
          </a:bodyPr>
          <a:lstStyle/>
          <a:p>
            <a:pPr lvl="0" marR="0" rtl="0" algn="just">
              <a:spcBef>
                <a:spcPts val="1800"/>
              </a:spcBef>
              <a:spcAft>
                <a:spcPts val="0"/>
              </a:spcAft>
              <a:buClr>
                <a:schemeClr val="dk1"/>
              </a:buClr>
              <a:buSzPct val="61111"/>
              <a:buFont typeface="Arial"/>
              <a:buNone/>
            </a:pPr>
            <a:r>
              <a:rPr b="1" lang="en-US" sz="1800">
                <a:latin typeface="Quattrocento Sans"/>
                <a:ea typeface="Quattrocento Sans"/>
                <a:cs typeface="Quattrocento Sans"/>
                <a:sym typeface="Quattrocento Sans"/>
              </a:rPr>
              <a:t>Test cases and objects</a:t>
            </a:r>
          </a:p>
          <a:p>
            <a:pPr lvl="0" marR="0" rtl="0" algn="just">
              <a:spcBef>
                <a:spcPts val="1800"/>
              </a:spcBef>
              <a:spcAft>
                <a:spcPts val="0"/>
              </a:spcAft>
              <a:buClr>
                <a:srgbClr val="000000"/>
              </a:buClr>
              <a:buFont typeface="Arial"/>
              <a:buNone/>
            </a:pPr>
            <a:r>
              <a:t/>
            </a:r>
            <a:endParaRPr sz="1800"/>
          </a:p>
        </p:txBody>
      </p:sp>
      <p:graphicFrame>
        <p:nvGraphicFramePr>
          <p:cNvPr id="162" name="Shape 162"/>
          <p:cNvGraphicFramePr/>
          <p:nvPr/>
        </p:nvGraphicFramePr>
        <p:xfrm>
          <a:off x="952500" y="2136775"/>
          <a:ext cx="3000000" cy="3000000"/>
        </p:xfrm>
        <a:graphic>
          <a:graphicData uri="http://schemas.openxmlformats.org/drawingml/2006/table">
            <a:tbl>
              <a:tblPr>
                <a:noFill/>
                <a:tableStyleId>{CA2893D6-42C8-436F-8F04-FD8AFE4E4C3D}</a:tableStyleId>
              </a:tblPr>
              <a:tblGrid>
                <a:gridCol w="722475"/>
                <a:gridCol w="3072450"/>
                <a:gridCol w="3444075"/>
              </a:tblGrid>
              <a:tr h="381000">
                <a:tc>
                  <a:txBody>
                    <a:bodyPr>
                      <a:noAutofit/>
                    </a:bodyPr>
                    <a:lstStyle/>
                    <a:p>
                      <a:pPr lvl="0" rtl="0">
                        <a:spcBef>
                          <a:spcPts val="0"/>
                        </a:spcBef>
                        <a:buNone/>
                      </a:pPr>
                      <a:r>
                        <a:rPr b="1" lang="en-US" sz="2400">
                          <a:latin typeface="Quattrocento Sans"/>
                          <a:ea typeface="Quattrocento Sans"/>
                          <a:cs typeface="Quattrocento Sans"/>
                          <a:sym typeface="Quattrocento Sans"/>
                        </a:rPr>
                        <a:t>#</a:t>
                      </a:r>
                    </a:p>
                  </a:txBody>
                  <a:tcPr marT="91425" marB="91425" marR="91425" marL="91425">
                    <a:lnL cap="flat" cmpd="sng" w="9525">
                      <a:solidFill>
                        <a:srgbClr val="9FC5E8"/>
                      </a:solidFill>
                      <a:prstDash val="solid"/>
                      <a:round/>
                      <a:headEnd len="med" w="med" type="none"/>
                      <a:tailEnd len="med" w="med" type="none"/>
                    </a:lnL>
                    <a:lnR cap="flat" cmpd="sng" w="9525">
                      <a:solidFill>
                        <a:srgbClr val="9FC5E8"/>
                      </a:solidFill>
                      <a:prstDash val="solid"/>
                      <a:round/>
                      <a:headEnd len="med" w="med" type="none"/>
                      <a:tailEnd len="med" w="med" type="none"/>
                    </a:lnR>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solidFill>
                      <a:srgbClr val="9FC5E8"/>
                    </a:solidFill>
                  </a:tcPr>
                </a:tc>
                <a:tc>
                  <a:txBody>
                    <a:bodyPr>
                      <a:noAutofit/>
                    </a:bodyPr>
                    <a:lstStyle/>
                    <a:p>
                      <a:pPr lvl="0">
                        <a:spcBef>
                          <a:spcPts val="0"/>
                        </a:spcBef>
                        <a:buNone/>
                      </a:pPr>
                      <a:r>
                        <a:rPr b="1" lang="en-US" sz="2400">
                          <a:latin typeface="Quattrocento Sans"/>
                          <a:ea typeface="Quattrocento Sans"/>
                          <a:cs typeface="Quattrocento Sans"/>
                          <a:sym typeface="Quattrocento Sans"/>
                        </a:rPr>
                        <a:t>Test case name</a:t>
                      </a:r>
                    </a:p>
                  </a:txBody>
                  <a:tcPr marT="91425" marB="91425" marR="91425" marL="91425">
                    <a:lnL cap="flat" cmpd="sng" w="9525">
                      <a:solidFill>
                        <a:srgbClr val="9FC5E8"/>
                      </a:solidFill>
                      <a:prstDash val="solid"/>
                      <a:round/>
                      <a:headEnd len="med" w="med" type="none"/>
                      <a:tailEnd len="med" w="med" type="none"/>
                    </a:lnL>
                    <a:lnR cap="flat" cmpd="sng" w="9525">
                      <a:solidFill>
                        <a:srgbClr val="9FC5E8"/>
                      </a:solidFill>
                      <a:prstDash val="solid"/>
                      <a:round/>
                      <a:headEnd len="med" w="med" type="none"/>
                      <a:tailEnd len="med" w="med" type="none"/>
                    </a:lnR>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solidFill>
                      <a:srgbClr val="9FC5E8"/>
                    </a:solidFill>
                  </a:tcPr>
                </a:tc>
                <a:tc>
                  <a:txBody>
                    <a:bodyPr>
                      <a:noAutofit/>
                    </a:bodyPr>
                    <a:lstStyle/>
                    <a:p>
                      <a:pPr lvl="0">
                        <a:spcBef>
                          <a:spcPts val="0"/>
                        </a:spcBef>
                        <a:buNone/>
                      </a:pPr>
                      <a:r>
                        <a:rPr b="1" lang="en-US" sz="2400">
                          <a:latin typeface="Quattrocento Sans"/>
                          <a:ea typeface="Quattrocento Sans"/>
                          <a:cs typeface="Quattrocento Sans"/>
                          <a:sym typeface="Quattrocento Sans"/>
                        </a:rPr>
                        <a:t>Test case object</a:t>
                      </a:r>
                    </a:p>
                  </a:txBody>
                  <a:tcPr marT="91425" marB="91425" marR="91425" marL="91425">
                    <a:lnL cap="flat" cmpd="sng" w="9525">
                      <a:solidFill>
                        <a:srgbClr val="9FC5E8"/>
                      </a:solidFill>
                      <a:prstDash val="solid"/>
                      <a:round/>
                      <a:headEnd len="med" w="med" type="none"/>
                      <a:tailEnd len="med" w="med" type="none"/>
                    </a:lnL>
                    <a:lnR cap="flat" cmpd="sng" w="9525">
                      <a:solidFill>
                        <a:srgbClr val="9FC5E8"/>
                      </a:solidFill>
                      <a:prstDash val="solid"/>
                      <a:round/>
                      <a:headEnd len="med" w="med" type="none"/>
                      <a:tailEnd len="med" w="med" type="none"/>
                    </a:lnR>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solidFill>
                      <a:srgbClr val="9FC5E8"/>
                    </a:solidFill>
                  </a:tcPr>
                </a:tc>
              </a:tr>
              <a:tr h="381000">
                <a:tc>
                  <a:txBody>
                    <a:bodyPr>
                      <a:noAutofit/>
                    </a:bodyPr>
                    <a:lstStyle/>
                    <a:p>
                      <a:pPr lvl="0" rtl="0">
                        <a:spcBef>
                          <a:spcPts val="0"/>
                        </a:spcBef>
                        <a:buNone/>
                      </a:pPr>
                      <a:r>
                        <a:rPr b="1" lang="en-US"/>
                        <a:t>1.</a:t>
                      </a:r>
                    </a:p>
                  </a:txBody>
                  <a:tcPr marT="91425" marB="91425" marR="91425" marL="91425">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tcPr>
                </a:tc>
                <a:tc>
                  <a:txBody>
                    <a:bodyPr>
                      <a:noAutofit/>
                    </a:bodyPr>
                    <a:lstStyle/>
                    <a:p>
                      <a:pPr lvl="0">
                        <a:spcBef>
                          <a:spcPts val="0"/>
                        </a:spcBef>
                        <a:buClr>
                          <a:schemeClr val="dk1"/>
                        </a:buClr>
                        <a:buSzPct val="78571"/>
                        <a:buFont typeface="Arial"/>
                        <a:buNone/>
                      </a:pPr>
                      <a:r>
                        <a:rPr b="1" lang="en-US">
                          <a:solidFill>
                            <a:schemeClr val="dk1"/>
                          </a:solidFill>
                          <a:latin typeface="Quattrocento Sans"/>
                          <a:ea typeface="Quattrocento Sans"/>
                          <a:cs typeface="Quattrocento Sans"/>
                          <a:sym typeface="Quattrocento Sans"/>
                        </a:rPr>
                        <a:t>Verify the postal rate for sending the  ‘light letters’ weighing up to 10g</a:t>
                      </a:r>
                    </a:p>
                  </a:txBody>
                  <a:tcPr marT="91425" marB="91425" marR="91425" marL="91425">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tcPr>
                </a:tc>
                <a:tc>
                  <a:txBody>
                    <a:bodyPr>
                      <a:noAutofit/>
                    </a:bodyPr>
                    <a:lstStyle/>
                    <a:p>
                      <a:pPr lvl="0" rtl="0">
                        <a:spcBef>
                          <a:spcPts val="0"/>
                        </a:spcBef>
                        <a:buClr>
                          <a:schemeClr val="dk1"/>
                        </a:buClr>
                        <a:buSzPct val="78571"/>
                        <a:buFont typeface="Arial"/>
                        <a:buNone/>
                      </a:pPr>
                      <a:r>
                        <a:rPr b="1" lang="en-US">
                          <a:latin typeface="Quattrocento Sans"/>
                          <a:ea typeface="Quattrocento Sans"/>
                          <a:cs typeface="Quattrocento Sans"/>
                          <a:sym typeface="Quattrocento Sans"/>
                        </a:rPr>
                        <a:t>This test case verifies that the rate for sending the </a:t>
                      </a:r>
                      <a:r>
                        <a:rPr b="1" lang="en-US">
                          <a:solidFill>
                            <a:schemeClr val="dk1"/>
                          </a:solidFill>
                          <a:latin typeface="Quattrocento Sans"/>
                          <a:ea typeface="Quattrocento Sans"/>
                          <a:cs typeface="Quattrocento Sans"/>
                          <a:sym typeface="Quattrocento Sans"/>
                        </a:rPr>
                        <a:t>‘light letters’ weighing up to 10g is $25.</a:t>
                      </a:r>
                    </a:p>
                    <a:p>
                      <a:pPr lvl="0">
                        <a:spcBef>
                          <a:spcPts val="0"/>
                        </a:spcBef>
                        <a:buClr>
                          <a:schemeClr val="dk1"/>
                        </a:buClr>
                        <a:buSzPct val="78571"/>
                        <a:buFont typeface="Arial"/>
                        <a:buNone/>
                      </a:pPr>
                      <a:r>
                        <a:t/>
                      </a:r>
                      <a:endParaRPr b="1">
                        <a:latin typeface="Quattrocento Sans"/>
                        <a:ea typeface="Quattrocento Sans"/>
                        <a:cs typeface="Quattrocento Sans"/>
                        <a:sym typeface="Quattrocento Sans"/>
                      </a:endParaRPr>
                    </a:p>
                  </a:txBody>
                  <a:tcPr marT="91425" marB="91425" marR="91425" marL="91425">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tcPr>
                </a:tc>
              </a:tr>
              <a:tr h="381000">
                <a:tc>
                  <a:txBody>
                    <a:bodyPr>
                      <a:noAutofit/>
                    </a:bodyPr>
                    <a:lstStyle/>
                    <a:p>
                      <a:pPr lvl="0" rtl="0">
                        <a:spcBef>
                          <a:spcPts val="0"/>
                        </a:spcBef>
                        <a:buNone/>
                      </a:pPr>
                      <a:r>
                        <a:rPr b="1" lang="en-US"/>
                        <a:t>2.</a:t>
                      </a:r>
                    </a:p>
                  </a:txBody>
                  <a:tcPr marT="91425" marB="91425" marR="91425" marL="91425">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tcPr>
                </a:tc>
                <a:tc>
                  <a:txBody>
                    <a:bodyPr>
                      <a:noAutofit/>
                    </a:bodyPr>
                    <a:lstStyle/>
                    <a:p>
                      <a:pPr lvl="0" rtl="0">
                        <a:spcBef>
                          <a:spcPts val="0"/>
                        </a:spcBef>
                        <a:buClr>
                          <a:schemeClr val="dk1"/>
                        </a:buClr>
                        <a:buSzPct val="78571"/>
                        <a:buFont typeface="Arial"/>
                        <a:buNone/>
                      </a:pPr>
                      <a:r>
                        <a:rPr b="1" lang="en-US">
                          <a:solidFill>
                            <a:schemeClr val="dk1"/>
                          </a:solidFill>
                          <a:latin typeface="Quattrocento Sans"/>
                          <a:ea typeface="Quattrocento Sans"/>
                          <a:cs typeface="Quattrocento Sans"/>
                          <a:sym typeface="Quattrocento Sans"/>
                        </a:rPr>
                        <a:t>Verify the postal rate for sending the  ‘light letters’ weighing 11- 50g</a:t>
                      </a:r>
                    </a:p>
                  </a:txBody>
                  <a:tcPr marT="91425" marB="91425" marR="91425" marL="91425">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tcPr>
                </a:tc>
                <a:tc>
                  <a:txBody>
                    <a:bodyPr>
                      <a:noAutofit/>
                    </a:bodyPr>
                    <a:lstStyle/>
                    <a:p>
                      <a:pPr lvl="0" rtl="0">
                        <a:spcBef>
                          <a:spcPts val="0"/>
                        </a:spcBef>
                        <a:buClr>
                          <a:schemeClr val="dk1"/>
                        </a:buClr>
                        <a:buSzPct val="78571"/>
                        <a:buFont typeface="Arial"/>
                        <a:buNone/>
                      </a:pPr>
                      <a:r>
                        <a:rPr b="1" lang="en-US">
                          <a:solidFill>
                            <a:schemeClr val="dk1"/>
                          </a:solidFill>
                          <a:latin typeface="Quattrocento Sans"/>
                          <a:ea typeface="Quattrocento Sans"/>
                          <a:cs typeface="Quattrocento Sans"/>
                          <a:sym typeface="Quattrocento Sans"/>
                        </a:rPr>
                        <a:t>This test case verifies that the rate for sending the </a:t>
                      </a:r>
                      <a:r>
                        <a:rPr b="1" lang="en-US">
                          <a:solidFill>
                            <a:schemeClr val="dk1"/>
                          </a:solidFill>
                          <a:latin typeface="Quattrocento Sans"/>
                          <a:ea typeface="Quattrocento Sans"/>
                          <a:cs typeface="Quattrocento Sans"/>
                          <a:sym typeface="Quattrocento Sans"/>
                        </a:rPr>
                        <a:t>‘light letters’ weighing 11-50g is $35.</a:t>
                      </a:r>
                    </a:p>
                  </a:txBody>
                  <a:tcPr marT="91425" marB="91425" marR="91425" marL="91425">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tcPr>
                </a:tc>
              </a:tr>
              <a:tr h="381000">
                <a:tc>
                  <a:txBody>
                    <a:bodyPr>
                      <a:noAutofit/>
                    </a:bodyPr>
                    <a:lstStyle/>
                    <a:p>
                      <a:pPr lvl="0" rtl="0">
                        <a:spcBef>
                          <a:spcPts val="0"/>
                        </a:spcBef>
                        <a:buNone/>
                      </a:pPr>
                      <a:r>
                        <a:rPr b="1" lang="en-US"/>
                        <a:t>3.</a:t>
                      </a:r>
                    </a:p>
                  </a:txBody>
                  <a:tcPr marT="91425" marB="91425" marR="91425" marL="91425">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tcPr>
                </a:tc>
                <a:tc>
                  <a:txBody>
                    <a:bodyPr>
                      <a:noAutofit/>
                    </a:bodyPr>
                    <a:lstStyle/>
                    <a:p>
                      <a:pPr lvl="0" rtl="0">
                        <a:spcBef>
                          <a:spcPts val="0"/>
                        </a:spcBef>
                        <a:buClr>
                          <a:schemeClr val="dk1"/>
                        </a:buClr>
                        <a:buSzPct val="78571"/>
                        <a:buFont typeface="Arial"/>
                        <a:buNone/>
                      </a:pPr>
                      <a:r>
                        <a:rPr b="1" lang="en-US">
                          <a:solidFill>
                            <a:schemeClr val="dk1"/>
                          </a:solidFill>
                          <a:latin typeface="Quattrocento Sans"/>
                          <a:ea typeface="Quattrocento Sans"/>
                          <a:cs typeface="Quattrocento Sans"/>
                          <a:sym typeface="Quattrocento Sans"/>
                        </a:rPr>
                        <a:t>Verify the postal rate for sending the  ‘light letters’ weighing 51-75g</a:t>
                      </a:r>
                    </a:p>
                  </a:txBody>
                  <a:tcPr marT="91425" marB="91425" marR="91425" marL="91425">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tcPr>
                </a:tc>
                <a:tc>
                  <a:txBody>
                    <a:bodyPr>
                      <a:noAutofit/>
                    </a:bodyPr>
                    <a:lstStyle/>
                    <a:p>
                      <a:pPr lvl="0" rtl="0">
                        <a:spcBef>
                          <a:spcPts val="0"/>
                        </a:spcBef>
                        <a:buClr>
                          <a:schemeClr val="dk1"/>
                        </a:buClr>
                        <a:buSzPct val="78571"/>
                        <a:buFont typeface="Arial"/>
                        <a:buNone/>
                      </a:pPr>
                      <a:r>
                        <a:rPr b="1" lang="en-US">
                          <a:solidFill>
                            <a:schemeClr val="dk1"/>
                          </a:solidFill>
                          <a:latin typeface="Quattrocento Sans"/>
                          <a:ea typeface="Quattrocento Sans"/>
                          <a:cs typeface="Quattrocento Sans"/>
                          <a:sym typeface="Quattrocento Sans"/>
                        </a:rPr>
                        <a:t>This test case verifies that the rate for sending the </a:t>
                      </a:r>
                      <a:r>
                        <a:rPr b="1" lang="en-US">
                          <a:solidFill>
                            <a:schemeClr val="dk1"/>
                          </a:solidFill>
                          <a:latin typeface="Quattrocento Sans"/>
                          <a:ea typeface="Quattrocento Sans"/>
                          <a:cs typeface="Quattrocento Sans"/>
                          <a:sym typeface="Quattrocento Sans"/>
                        </a:rPr>
                        <a:t>‘light letters’ weighing 51-75g is $45.</a:t>
                      </a:r>
                    </a:p>
                  </a:txBody>
                  <a:tcPr marT="91425" marB="91425" marR="91425" marL="91425">
                    <a:lnT cap="flat" cmpd="sng" w="9525">
                      <a:solidFill>
                        <a:srgbClr val="9FC5E8"/>
                      </a:solidFill>
                      <a:prstDash val="solid"/>
                      <a:round/>
                      <a:headEnd len="med" w="med" type="none"/>
                      <a:tailEnd len="med" w="med" type="none"/>
                    </a:lnT>
                    <a:lnB cap="flat" cmpd="sng" w="9525">
                      <a:solidFill>
                        <a:srgbClr val="9FC5E8"/>
                      </a:solidFill>
                      <a:prstDash val="solid"/>
                      <a:round/>
                      <a:headEnd len="med" w="med" type="none"/>
                      <a:tailEnd len="med" w="med" type="none"/>
                    </a:lnB>
                  </a:tcPr>
                </a:tc>
              </a:tr>
              <a:tr h="381000">
                <a:tc>
                  <a:txBody>
                    <a:bodyPr>
                      <a:noAutofit/>
                    </a:bodyPr>
                    <a:lstStyle/>
                    <a:p>
                      <a:pPr lvl="0" rtl="0">
                        <a:spcBef>
                          <a:spcPts val="0"/>
                        </a:spcBef>
                        <a:buNone/>
                      </a:pPr>
                      <a:r>
                        <a:rPr b="1" lang="en-US"/>
                        <a:t>4.</a:t>
                      </a:r>
                    </a:p>
                  </a:txBody>
                  <a:tcPr marT="91425" marB="91425" marR="91425" marL="91425">
                    <a:lnT cap="flat" cmpd="sng" w="9525">
                      <a:solidFill>
                        <a:srgbClr val="9FC5E8"/>
                      </a:solidFill>
                      <a:prstDash val="solid"/>
                      <a:round/>
                      <a:headEnd len="med" w="med" type="none"/>
                      <a:tailEnd len="med" w="med" type="none"/>
                    </a:lnT>
                  </a:tcPr>
                </a:tc>
                <a:tc>
                  <a:txBody>
                    <a:bodyPr>
                      <a:noAutofit/>
                    </a:bodyPr>
                    <a:lstStyle/>
                    <a:p>
                      <a:pPr lvl="0" rtl="0">
                        <a:spcBef>
                          <a:spcPts val="0"/>
                        </a:spcBef>
                        <a:buClr>
                          <a:schemeClr val="dk1"/>
                        </a:buClr>
                        <a:buSzPct val="78571"/>
                        <a:buFont typeface="Arial"/>
                        <a:buNone/>
                      </a:pPr>
                      <a:r>
                        <a:rPr b="1" lang="en-US">
                          <a:solidFill>
                            <a:schemeClr val="dk1"/>
                          </a:solidFill>
                          <a:latin typeface="Quattrocento Sans"/>
                          <a:ea typeface="Quattrocento Sans"/>
                          <a:cs typeface="Quattrocento Sans"/>
                          <a:sym typeface="Quattrocento Sans"/>
                        </a:rPr>
                        <a:t>Verify the postal rate for sending the  ‘light letters’ weighing 76-100g</a:t>
                      </a:r>
                    </a:p>
                  </a:txBody>
                  <a:tcPr marT="91425" marB="91425" marR="91425" marL="91425">
                    <a:lnT cap="flat" cmpd="sng" w="9525">
                      <a:solidFill>
                        <a:srgbClr val="9FC5E8"/>
                      </a:solidFill>
                      <a:prstDash val="solid"/>
                      <a:round/>
                      <a:headEnd len="med" w="med" type="none"/>
                      <a:tailEnd len="med" w="med" type="none"/>
                    </a:lnT>
                  </a:tcPr>
                </a:tc>
                <a:tc>
                  <a:txBody>
                    <a:bodyPr>
                      <a:noAutofit/>
                    </a:bodyPr>
                    <a:lstStyle/>
                    <a:p>
                      <a:pPr lvl="0" rtl="0">
                        <a:spcBef>
                          <a:spcPts val="0"/>
                        </a:spcBef>
                        <a:buClr>
                          <a:schemeClr val="dk1"/>
                        </a:buClr>
                        <a:buSzPct val="78571"/>
                        <a:buFont typeface="Arial"/>
                        <a:buNone/>
                      </a:pPr>
                      <a:r>
                        <a:rPr b="1" lang="en-US">
                          <a:solidFill>
                            <a:schemeClr val="dk1"/>
                          </a:solidFill>
                          <a:latin typeface="Quattrocento Sans"/>
                          <a:ea typeface="Quattrocento Sans"/>
                          <a:cs typeface="Quattrocento Sans"/>
                          <a:sym typeface="Quattrocento Sans"/>
                        </a:rPr>
                        <a:t>This test case verifies that the rate for sending the </a:t>
                      </a:r>
                      <a:r>
                        <a:rPr b="1" lang="en-US">
                          <a:solidFill>
                            <a:schemeClr val="dk1"/>
                          </a:solidFill>
                          <a:latin typeface="Quattrocento Sans"/>
                          <a:ea typeface="Quattrocento Sans"/>
                          <a:cs typeface="Quattrocento Sans"/>
                          <a:sym typeface="Quattrocento Sans"/>
                        </a:rPr>
                        <a:t>‘light letters’ weighing 76-100g is $55.</a:t>
                      </a:r>
                    </a:p>
                  </a:txBody>
                  <a:tcPr marT="91425" marB="91425" marR="91425" marL="91425">
                    <a:lnT cap="flat" cmpd="sng" w="9525">
                      <a:solidFill>
                        <a:srgbClr val="9FC5E8"/>
                      </a:solidFill>
                      <a:prstDash val="solid"/>
                      <a:round/>
                      <a:headEnd len="med" w="med" type="none"/>
                      <a:tailEnd len="med" w="med" type="none"/>
                    </a:lnT>
                  </a:tcPr>
                </a:tc>
              </a:tr>
            </a:tbl>
          </a:graphicData>
        </a:graphic>
      </p:graphicFrame>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6" name="Shape 166"/>
        <p:cNvGrpSpPr/>
        <p:nvPr/>
      </p:nvGrpSpPr>
      <p:grpSpPr>
        <a:xfrm>
          <a:off x="0" y="0"/>
          <a:ext cx="0" cy="0"/>
          <a:chOff x="0" y="0"/>
          <a:chExt cx="0" cy="0"/>
        </a:xfrm>
      </p:grpSpPr>
      <p:sp>
        <p:nvSpPr>
          <p:cNvPr id="167" name="Shape 167"/>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168" name="Shape 168"/>
          <p:cNvSpPr txBox="1"/>
          <p:nvPr/>
        </p:nvSpPr>
        <p:spPr>
          <a:xfrm>
            <a:off x="457200" y="12700"/>
            <a:ext cx="8229600" cy="914400"/>
          </a:xfrm>
          <a:prstGeom prst="rect">
            <a:avLst/>
          </a:prstGeom>
          <a:noFill/>
          <a:ln>
            <a:noFill/>
          </a:ln>
        </p:spPr>
        <p:txBody>
          <a:bodyPr anchorCtr="0" anchor="ctr" bIns="45700" lIns="91425" rIns="91425" tIns="45700">
            <a:noAutofit/>
          </a:bodyPr>
          <a:lstStyle/>
          <a:p>
            <a:pPr indent="0" lvl="0" marL="0" marR="0" rtl="0" algn="l">
              <a:spcBef>
                <a:spcPts val="0"/>
              </a:spcBef>
              <a:buClr>
                <a:srgbClr val="017EB8"/>
              </a:buClr>
              <a:buSzPct val="25000"/>
              <a:buFont typeface="Quattrocento Sans"/>
              <a:buNone/>
            </a:pPr>
            <a:r>
              <a:rPr b="0" i="0" lang="en-US" sz="4000" u="none" cap="none" strike="noStrike">
                <a:solidFill>
                  <a:srgbClr val="017EB8"/>
                </a:solidFill>
                <a:latin typeface="Quattrocento Sans"/>
                <a:ea typeface="Quattrocento Sans"/>
                <a:cs typeface="Quattrocento Sans"/>
                <a:sym typeface="Quattrocento Sans"/>
              </a:rPr>
              <a:t>Decision Tables</a:t>
            </a:r>
          </a:p>
        </p:txBody>
      </p:sp>
      <p:sp>
        <p:nvSpPr>
          <p:cNvPr id="169" name="Shape 169"/>
          <p:cNvSpPr txBox="1"/>
          <p:nvPr/>
        </p:nvSpPr>
        <p:spPr>
          <a:xfrm>
            <a:off x="381000" y="990600"/>
            <a:ext cx="8153399" cy="4572000"/>
          </a:xfrm>
          <a:prstGeom prst="rect">
            <a:avLst/>
          </a:prstGeom>
          <a:noFill/>
          <a:ln>
            <a:noFill/>
          </a:ln>
        </p:spPr>
        <p:txBody>
          <a:bodyPr anchorCtr="0" anchor="t" bIns="45700" lIns="91425" rIns="91425" tIns="45700">
            <a:noAutofit/>
          </a:bodyPr>
          <a:lstStyle/>
          <a:p>
            <a:pPr lvl="0" marR="0" rtl="0" algn="just">
              <a:spcBef>
                <a:spcPts val="0"/>
              </a:spcBef>
              <a:spcAft>
                <a:spcPts val="0"/>
              </a:spcAft>
              <a:buNone/>
            </a:pPr>
            <a:r>
              <a:rPr lang="en-US" sz="1800">
                <a:solidFill>
                  <a:srgbClr val="3F3F3F"/>
                </a:solidFill>
                <a:latin typeface="Quattrocento Sans"/>
                <a:ea typeface="Quattrocento Sans"/>
                <a:cs typeface="Quattrocento Sans"/>
                <a:sym typeface="Quattrocento Sans"/>
              </a:rPr>
              <a:t>If you are a new customer of Apple store and you made a purchase on $500 and more, you will get a voucher on 10% discount for today’s purchase. If your purchase worth is less than $500, then you will get a voucher on 5% discount for today’s purchase. If you are a gold customer of Apple store, then you will have 30% discount on all store assortments.</a:t>
            </a:r>
          </a:p>
          <a:p>
            <a:pPr lvl="0" marR="0" rtl="0" algn="just">
              <a:spcBef>
                <a:spcPts val="0"/>
              </a:spcBef>
              <a:spcAft>
                <a:spcPts val="0"/>
              </a:spcAft>
              <a:buClr>
                <a:schemeClr val="dk1"/>
              </a:buClr>
              <a:buFont typeface="Arial"/>
              <a:buNone/>
            </a:pPr>
            <a:r>
              <a:t/>
            </a:r>
            <a:endParaRPr sz="1800">
              <a:solidFill>
                <a:srgbClr val="3F3F3F"/>
              </a:solidFill>
              <a:latin typeface="Quattrocento Sans"/>
              <a:ea typeface="Quattrocento Sans"/>
              <a:cs typeface="Quattrocento Sans"/>
              <a:sym typeface="Quattrocento Sans"/>
            </a:endParaRPr>
          </a:p>
          <a:p>
            <a:pPr lvl="0" marR="0" rtl="0" algn="just">
              <a:spcBef>
                <a:spcPts val="0"/>
              </a:spcBef>
              <a:spcAft>
                <a:spcPts val="0"/>
              </a:spcAft>
              <a:buClr>
                <a:schemeClr val="dk1"/>
              </a:buClr>
              <a:buSzPct val="61111"/>
              <a:buFont typeface="Arial"/>
              <a:buNone/>
            </a:pPr>
            <a:r>
              <a:rPr lang="en-US" sz="1800">
                <a:solidFill>
                  <a:srgbClr val="3F3F3F"/>
                </a:solidFill>
                <a:latin typeface="Quattrocento Sans"/>
                <a:ea typeface="Quattrocento Sans"/>
                <a:cs typeface="Quattrocento Sans"/>
                <a:sym typeface="Quattrocento Sans"/>
              </a:rPr>
              <a:t>1.	Build decision table based on given information</a:t>
            </a:r>
          </a:p>
          <a:p>
            <a:pPr lvl="0" marR="0" rtl="0" algn="just">
              <a:spcBef>
                <a:spcPts val="0"/>
              </a:spcBef>
              <a:spcAft>
                <a:spcPts val="0"/>
              </a:spcAft>
              <a:buClr>
                <a:schemeClr val="dk1"/>
              </a:buClr>
              <a:buFont typeface="Arial"/>
              <a:buNone/>
            </a:pPr>
            <a:r>
              <a:t/>
            </a:r>
            <a:endParaRPr b="1">
              <a:solidFill>
                <a:srgbClr val="3F3F3F"/>
              </a:solidFill>
              <a:latin typeface="Quattrocento Sans"/>
              <a:ea typeface="Quattrocento Sans"/>
              <a:cs typeface="Quattrocento Sans"/>
              <a:sym typeface="Quattrocento Sans"/>
            </a:endParaRP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3" name="Shape 173"/>
        <p:cNvGrpSpPr/>
        <p:nvPr/>
      </p:nvGrpSpPr>
      <p:grpSpPr>
        <a:xfrm>
          <a:off x="0" y="0"/>
          <a:ext cx="0" cy="0"/>
          <a:chOff x="0" y="0"/>
          <a:chExt cx="0" cy="0"/>
        </a:xfrm>
      </p:grpSpPr>
      <p:sp>
        <p:nvSpPr>
          <p:cNvPr id="174" name="Shape 174"/>
          <p:cNvSpPr txBox="1"/>
          <p:nvPr>
            <p:ph idx="1" type="body"/>
          </p:nvPr>
        </p:nvSpPr>
        <p:spPr>
          <a:xfrm>
            <a:off x="228600" y="937200"/>
            <a:ext cx="8229600" cy="4983600"/>
          </a:xfrm>
          <a:prstGeom prst="rect">
            <a:avLst/>
          </a:prstGeom>
          <a:noFill/>
          <a:ln>
            <a:noFill/>
          </a:ln>
        </p:spPr>
        <p:txBody>
          <a:bodyPr anchorCtr="0" anchor="t" bIns="45700" lIns="91425" rIns="91425" tIns="45700">
            <a:noAutofit/>
          </a:bodyPr>
          <a:lstStyle/>
          <a:p>
            <a:pPr indent="0" lvl="0" marL="0" marR="0" rtl="0" algn="l">
              <a:spcBef>
                <a:spcPts val="0"/>
              </a:spcBef>
              <a:buClr>
                <a:srgbClr val="017EB8"/>
              </a:buClr>
              <a:buSzPct val="25000"/>
              <a:buFont typeface="Arial"/>
              <a:buNone/>
            </a:pPr>
            <a:r>
              <a:rPr lang="en-US" sz="1800">
                <a:solidFill>
                  <a:schemeClr val="dk1"/>
                </a:solidFill>
              </a:rPr>
              <a:t>$500 and more - </a:t>
            </a:r>
            <a:r>
              <a:rPr b="1" lang="en-US" sz="1800">
                <a:solidFill>
                  <a:schemeClr val="dk1"/>
                </a:solidFill>
              </a:rPr>
              <a:t>10% discount</a:t>
            </a:r>
            <a:r>
              <a:rPr lang="en-US" sz="1800">
                <a:solidFill>
                  <a:schemeClr val="dk1"/>
                </a:solidFill>
              </a:rPr>
              <a:t> for today’s purchase</a:t>
            </a:r>
          </a:p>
          <a:p>
            <a:pPr indent="0" lvl="0" marL="0" marR="0" rtl="0" algn="l">
              <a:spcBef>
                <a:spcPts val="0"/>
              </a:spcBef>
              <a:buClr>
                <a:srgbClr val="017EB8"/>
              </a:buClr>
              <a:buSzPct val="25000"/>
              <a:buFont typeface="Arial"/>
              <a:buNone/>
            </a:pPr>
            <a:r>
              <a:rPr lang="en-US" sz="1800">
                <a:solidFill>
                  <a:schemeClr val="dk1"/>
                </a:solidFill>
              </a:rPr>
              <a:t>Less than $500 - </a:t>
            </a:r>
            <a:r>
              <a:rPr b="1" lang="en-US" sz="1800">
                <a:solidFill>
                  <a:schemeClr val="dk1"/>
                </a:solidFill>
              </a:rPr>
              <a:t>5% discount</a:t>
            </a:r>
            <a:r>
              <a:rPr lang="en-US" sz="1800">
                <a:solidFill>
                  <a:schemeClr val="dk1"/>
                </a:solidFill>
              </a:rPr>
              <a:t> for today’s purchase</a:t>
            </a:r>
          </a:p>
          <a:p>
            <a:pPr indent="0" lvl="0" marL="0" marR="0" rtl="0" algn="l">
              <a:spcBef>
                <a:spcPts val="0"/>
              </a:spcBef>
              <a:buClr>
                <a:srgbClr val="017EB8"/>
              </a:buClr>
              <a:buSzPct val="25000"/>
              <a:buFont typeface="Arial"/>
              <a:buNone/>
            </a:pPr>
            <a:r>
              <a:rPr lang="en-US" sz="1800">
                <a:solidFill>
                  <a:schemeClr val="dk1"/>
                </a:solidFill>
              </a:rPr>
              <a:t>A gold customer of Apple store - </a:t>
            </a:r>
            <a:r>
              <a:rPr b="1" lang="en-US" sz="1800">
                <a:solidFill>
                  <a:schemeClr val="dk1"/>
                </a:solidFill>
              </a:rPr>
              <a:t>30% discount</a:t>
            </a:r>
            <a:r>
              <a:rPr lang="en-US" sz="1800">
                <a:solidFill>
                  <a:schemeClr val="dk1"/>
                </a:solidFill>
              </a:rPr>
              <a:t> on all store assortments.</a:t>
            </a:r>
          </a:p>
        </p:txBody>
      </p:sp>
      <p:sp>
        <p:nvSpPr>
          <p:cNvPr id="175" name="Shape 175"/>
          <p:cNvSpPr txBox="1"/>
          <p:nvPr>
            <p:ph type="title"/>
          </p:nvPr>
        </p:nvSpPr>
        <p:spPr>
          <a:xfrm>
            <a:off x="228600" y="0"/>
            <a:ext cx="8229600" cy="914400"/>
          </a:xfrm>
          <a:prstGeom prst="rect">
            <a:avLst/>
          </a:prstGeom>
          <a:noFill/>
          <a:ln>
            <a:noFill/>
          </a:ln>
        </p:spPr>
        <p:txBody>
          <a:bodyPr anchorCtr="0" anchor="ctr" bIns="45700" lIns="91425" rIns="91425" tIns="45700">
            <a:noAutofit/>
          </a:bodyPr>
          <a:lstStyle/>
          <a:p>
            <a:pPr lvl="0" rtl="0">
              <a:spcBef>
                <a:spcPts val="0"/>
              </a:spcBef>
              <a:buClr>
                <a:srgbClr val="017EB8"/>
              </a:buClr>
              <a:buSzPct val="25000"/>
              <a:buFont typeface="Quattrocento Sans"/>
              <a:buNone/>
            </a:pPr>
            <a:r>
              <a:rPr lang="en-US"/>
              <a:t>Decision Tables</a:t>
            </a:r>
          </a:p>
        </p:txBody>
      </p:sp>
      <p:graphicFrame>
        <p:nvGraphicFramePr>
          <p:cNvPr id="176" name="Shape 176"/>
          <p:cNvGraphicFramePr/>
          <p:nvPr/>
        </p:nvGraphicFramePr>
        <p:xfrm>
          <a:off x="736975" y="2143655"/>
          <a:ext cx="3000000" cy="3000000"/>
        </p:xfrm>
        <a:graphic>
          <a:graphicData uri="http://schemas.openxmlformats.org/drawingml/2006/table">
            <a:tbl>
              <a:tblPr>
                <a:noFill/>
                <a:tableStyleId>{CA2893D6-42C8-436F-8F04-FD8AFE4E4C3D}</a:tableStyleId>
              </a:tblPr>
              <a:tblGrid>
                <a:gridCol w="852225"/>
                <a:gridCol w="852225"/>
                <a:gridCol w="852225"/>
                <a:gridCol w="852225"/>
                <a:gridCol w="852225"/>
                <a:gridCol w="852225"/>
                <a:gridCol w="852225"/>
                <a:gridCol w="852225"/>
                <a:gridCol w="852225"/>
              </a:tblGrid>
              <a:tr h="581275">
                <a:tc>
                  <a:txBody>
                    <a:bodyPr>
                      <a:noAutofit/>
                    </a:bodyPr>
                    <a:lstStyle/>
                    <a:p>
                      <a:pPr lvl="0" rtl="0">
                        <a:lnSpc>
                          <a:spcPct val="115000"/>
                        </a:lnSpc>
                        <a:spcBef>
                          <a:spcPts val="0"/>
                        </a:spcBef>
                        <a:buNone/>
                      </a:pPr>
                      <a:r>
                        <a:rPr b="1" lang="en-US">
                          <a:latin typeface="Quattrocento Sans"/>
                          <a:ea typeface="Quattrocento Sans"/>
                          <a:cs typeface="Quattrocento Sans"/>
                          <a:sym typeface="Quattrocento Sans"/>
                        </a:rPr>
                        <a:t>Causes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R1</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R2</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R4</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R4</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R5</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R6</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R7</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R8</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r>
              <a:tr h="558950">
                <a:tc>
                  <a:txBody>
                    <a:bodyPr>
                      <a:noAutofit/>
                    </a:bodyPr>
                    <a:lstStyle/>
                    <a:p>
                      <a:pPr lvl="0" rtl="0">
                        <a:lnSpc>
                          <a:spcPct val="115000"/>
                        </a:lnSpc>
                        <a:spcBef>
                          <a:spcPts val="0"/>
                        </a:spcBef>
                        <a:buNone/>
                      </a:pPr>
                      <a:r>
                        <a:rPr b="1" lang="en-US">
                          <a:latin typeface="Quattrocento Sans"/>
                          <a:ea typeface="Quattrocento Sans"/>
                          <a:cs typeface="Quattrocento Sans"/>
                          <a:sym typeface="Quattrocento Sans"/>
                        </a:rPr>
                        <a:t>$500 and more</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r>
              <a:tr h="558950">
                <a:tc>
                  <a:txBody>
                    <a:bodyPr>
                      <a:noAutofit/>
                    </a:bodyPr>
                    <a:lstStyle/>
                    <a:p>
                      <a:pPr lvl="0" rtl="0">
                        <a:lnSpc>
                          <a:spcPct val="115000"/>
                        </a:lnSpc>
                        <a:spcBef>
                          <a:spcPts val="0"/>
                        </a:spcBef>
                        <a:buNone/>
                      </a:pPr>
                      <a:r>
                        <a:rPr b="1" lang="en-US">
                          <a:latin typeface="Quattrocento Sans"/>
                          <a:ea typeface="Quattrocento Sans"/>
                          <a:cs typeface="Quattrocento Sans"/>
                          <a:sym typeface="Quattrocento Sans"/>
                        </a:rPr>
                        <a:t>Less than $500</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B6D7A8"/>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B6D7A8"/>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B6D7A8"/>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B6D7A8"/>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B6D7A8"/>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B6D7A8"/>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B6D7A8"/>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B6D7A8"/>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B6D7A8"/>
                    </a:solidFill>
                  </a:tcPr>
                </a:tc>
              </a:tr>
              <a:tr h="581275">
                <a:tc>
                  <a:txBody>
                    <a:bodyPr>
                      <a:noAutofit/>
                    </a:bodyPr>
                    <a:lstStyle/>
                    <a:p>
                      <a:pPr lvl="0" rtl="0">
                        <a:lnSpc>
                          <a:spcPct val="115000"/>
                        </a:lnSpc>
                        <a:spcBef>
                          <a:spcPts val="0"/>
                        </a:spcBef>
                        <a:buNone/>
                      </a:pPr>
                      <a:r>
                        <a:rPr b="1" lang="en-US">
                          <a:latin typeface="Quattrocento Sans"/>
                          <a:ea typeface="Quattrocento Sans"/>
                          <a:cs typeface="Quattrocento Sans"/>
                          <a:sym typeface="Quattrocento Sans"/>
                        </a:rPr>
                        <a:t>Gold Customer</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yes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no</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r>
              <a:tr h="581275">
                <a:tc>
                  <a:txBody>
                    <a:bodyPr>
                      <a:noAutofit/>
                    </a:bodyPr>
                    <a:lstStyle/>
                    <a:p>
                      <a:pPr lvl="0" rtl="0">
                        <a:lnSpc>
                          <a:spcPct val="115000"/>
                        </a:lnSpc>
                        <a:spcBef>
                          <a:spcPts val="0"/>
                        </a:spcBef>
                        <a:buNone/>
                      </a:pPr>
                      <a:r>
                        <a:rPr b="1" lang="en-US">
                          <a:latin typeface="Quattrocento Sans"/>
                          <a:ea typeface="Quattrocento Sans"/>
                          <a:cs typeface="Quattrocento Sans"/>
                          <a:sym typeface="Quattrocento Sans"/>
                        </a:rPr>
                        <a:t>Effects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spcBef>
                          <a:spcPts val="0"/>
                        </a:spcBef>
                        <a:buNone/>
                      </a:pPr>
                      <a:r>
                        <a:t/>
                      </a:r>
                      <a:endParaRPr>
                        <a:latin typeface="Quattrocento Sans"/>
                        <a:ea typeface="Quattrocento Sans"/>
                        <a:cs typeface="Quattrocento Sans"/>
                        <a:sym typeface="Quattrocento Sans"/>
                      </a:endParaRP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spcBef>
                          <a:spcPts val="0"/>
                        </a:spcBef>
                        <a:buNone/>
                      </a:pPr>
                      <a:r>
                        <a:t/>
                      </a:r>
                      <a:endParaRPr>
                        <a:latin typeface="Quattrocento Sans"/>
                        <a:ea typeface="Quattrocento Sans"/>
                        <a:cs typeface="Quattrocento Sans"/>
                        <a:sym typeface="Quattrocento Sans"/>
                      </a:endParaRP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spcBef>
                          <a:spcPts val="0"/>
                        </a:spcBef>
                        <a:buNone/>
                      </a:pPr>
                      <a:r>
                        <a:t/>
                      </a:r>
                      <a:endParaRPr>
                        <a:latin typeface="Quattrocento Sans"/>
                        <a:ea typeface="Quattrocento Sans"/>
                        <a:cs typeface="Quattrocento Sans"/>
                        <a:sym typeface="Quattrocento Sans"/>
                      </a:endParaRP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spcBef>
                          <a:spcPts val="0"/>
                        </a:spcBef>
                        <a:buNone/>
                      </a:pPr>
                      <a:r>
                        <a:t/>
                      </a:r>
                      <a:endParaRPr>
                        <a:latin typeface="Quattrocento Sans"/>
                        <a:ea typeface="Quattrocento Sans"/>
                        <a:cs typeface="Quattrocento Sans"/>
                        <a:sym typeface="Quattrocento Sans"/>
                      </a:endParaRP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spcBef>
                          <a:spcPts val="0"/>
                        </a:spcBef>
                        <a:buNone/>
                      </a:pPr>
                      <a:r>
                        <a:t/>
                      </a:r>
                      <a:endParaRPr>
                        <a:latin typeface="Quattrocento Sans"/>
                        <a:ea typeface="Quattrocento Sans"/>
                        <a:cs typeface="Quattrocento Sans"/>
                        <a:sym typeface="Quattrocento Sans"/>
                      </a:endParaRP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spcBef>
                          <a:spcPts val="0"/>
                        </a:spcBef>
                        <a:buNone/>
                      </a:pPr>
                      <a:r>
                        <a:t/>
                      </a:r>
                      <a:endParaRPr>
                        <a:latin typeface="Quattrocento Sans"/>
                        <a:ea typeface="Quattrocento Sans"/>
                        <a:cs typeface="Quattrocento Sans"/>
                        <a:sym typeface="Quattrocento Sans"/>
                      </a:endParaRP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spcBef>
                          <a:spcPts val="0"/>
                        </a:spcBef>
                        <a:buNone/>
                      </a:pPr>
                      <a:r>
                        <a:t/>
                      </a:r>
                      <a:endParaRPr>
                        <a:latin typeface="Quattrocento Sans"/>
                        <a:ea typeface="Quattrocento Sans"/>
                        <a:cs typeface="Quattrocento Sans"/>
                        <a:sym typeface="Quattrocento Sans"/>
                      </a:endParaRP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c>
                  <a:txBody>
                    <a:bodyPr>
                      <a:noAutofit/>
                    </a:bodyPr>
                    <a:lstStyle/>
                    <a:p>
                      <a:pPr lvl="0" rtl="0">
                        <a:spcBef>
                          <a:spcPts val="0"/>
                        </a:spcBef>
                        <a:buNone/>
                      </a:pPr>
                      <a:r>
                        <a:t/>
                      </a:r>
                      <a:endParaRPr>
                        <a:latin typeface="Quattrocento Sans"/>
                        <a:ea typeface="Quattrocento Sans"/>
                        <a:cs typeface="Quattrocento Sans"/>
                        <a:sym typeface="Quattrocento Sans"/>
                      </a:endParaRP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D9EAD3"/>
                    </a:solidFill>
                  </a:tcPr>
                </a:tc>
              </a:tr>
              <a:tr h="558950">
                <a:tc>
                  <a:txBody>
                    <a:bodyPr>
                      <a:noAutofit/>
                    </a:bodyPr>
                    <a:lstStyle/>
                    <a:p>
                      <a:pPr lvl="0" rtl="0">
                        <a:lnSpc>
                          <a:spcPct val="115000"/>
                        </a:lnSpc>
                        <a:spcBef>
                          <a:spcPts val="0"/>
                        </a:spcBef>
                        <a:buNone/>
                      </a:pPr>
                      <a:r>
                        <a:rPr b="1" lang="en-US">
                          <a:latin typeface="Quattrocento Sans"/>
                          <a:ea typeface="Quattrocento Sans"/>
                          <a:cs typeface="Quattrocento Sans"/>
                          <a:sym typeface="Quattrocento Sans"/>
                        </a:rPr>
                        <a:t>Discounts</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10%</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5%</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30%</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30%</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0%</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0%</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x</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c>
                  <a:txBody>
                    <a:bodyPr>
                      <a:noAutofit/>
                    </a:bodyPr>
                    <a:lstStyle/>
                    <a:p>
                      <a:pPr lvl="0" rtl="0" algn="ctr">
                        <a:lnSpc>
                          <a:spcPct val="115000"/>
                        </a:lnSpc>
                        <a:spcBef>
                          <a:spcPts val="0"/>
                        </a:spcBef>
                        <a:buNone/>
                      </a:pPr>
                      <a:r>
                        <a:rPr b="1" lang="en-US">
                          <a:latin typeface="Quattrocento Sans"/>
                          <a:ea typeface="Quattrocento Sans"/>
                          <a:cs typeface="Quattrocento Sans"/>
                          <a:sym typeface="Quattrocento Sans"/>
                        </a:rPr>
                        <a:t>x</a:t>
                      </a:r>
                    </a:p>
                  </a:txBody>
                  <a:tcPr marT="19050" marB="19050" marR="28575" marL="28575" anchor="b">
                    <a:lnL cap="flat" cmpd="sng" w="9525">
                      <a:solidFill>
                        <a:srgbClr val="000000"/>
                      </a:solidFill>
                      <a:prstDash val="solid"/>
                      <a:round/>
                      <a:headEnd len="med" w="med" type="none"/>
                      <a:tailEnd len="med" w="med" type="none"/>
                    </a:lnL>
                    <a:lnR cap="flat" cmpd="sng" w="9525">
                      <a:solidFill>
                        <a:srgbClr val="000000"/>
                      </a:solidFill>
                      <a:prstDash val="solid"/>
                      <a:round/>
                      <a:headEnd len="med" w="med" type="none"/>
                      <a:tailEnd len="med" w="med" type="none"/>
                    </a:lnR>
                    <a:lnT cap="flat" cmpd="sng" w="9525">
                      <a:solidFill>
                        <a:srgbClr val="000000"/>
                      </a:solidFill>
                      <a:prstDash val="solid"/>
                      <a:round/>
                      <a:headEnd len="med" w="med" type="none"/>
                      <a:tailEnd len="med" w="med" type="none"/>
                    </a:lnT>
                    <a:lnB cap="flat" cmpd="sng" w="9525">
                      <a:solidFill>
                        <a:srgbClr val="000000"/>
                      </a:solidFill>
                      <a:prstDash val="solid"/>
                      <a:round/>
                      <a:headEnd len="med" w="med" type="none"/>
                      <a:tailEnd len="med" w="med" type="none"/>
                    </a:lnB>
                    <a:solidFill>
                      <a:srgbClr val="6AA84F"/>
                    </a:solidFill>
                  </a:tcPr>
                </a:tc>
              </a:tr>
            </a:tbl>
          </a:graphicData>
        </a:graphic>
      </p:graphicFrame>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0" name="Shape 180"/>
        <p:cNvGrpSpPr/>
        <p:nvPr/>
      </p:nvGrpSpPr>
      <p:grpSpPr>
        <a:xfrm>
          <a:off x="0" y="0"/>
          <a:ext cx="0" cy="0"/>
          <a:chOff x="0" y="0"/>
          <a:chExt cx="0" cy="0"/>
        </a:xfrm>
      </p:grpSpPr>
      <p:sp>
        <p:nvSpPr>
          <p:cNvPr id="181" name="Shape 181"/>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182" name="Shape 182"/>
          <p:cNvSpPr txBox="1"/>
          <p:nvPr/>
        </p:nvSpPr>
        <p:spPr>
          <a:xfrm>
            <a:off x="457200" y="12700"/>
            <a:ext cx="8229600" cy="914400"/>
          </a:xfrm>
          <a:prstGeom prst="rect">
            <a:avLst/>
          </a:prstGeom>
          <a:noFill/>
          <a:ln>
            <a:noFill/>
          </a:ln>
        </p:spPr>
        <p:txBody>
          <a:bodyPr anchorCtr="0" anchor="ctr" bIns="45700" lIns="91425" rIns="91425" tIns="45700">
            <a:noAutofit/>
          </a:bodyPr>
          <a:lstStyle/>
          <a:p>
            <a:pPr indent="0" lvl="0" marL="0" marR="0" rtl="0" algn="l">
              <a:spcBef>
                <a:spcPts val="0"/>
              </a:spcBef>
              <a:buClr>
                <a:srgbClr val="017EB8"/>
              </a:buClr>
              <a:buSzPct val="25000"/>
              <a:buFont typeface="Quattrocento Sans"/>
              <a:buNone/>
            </a:pPr>
            <a:r>
              <a:rPr b="0" i="0" lang="en-US" sz="4000" u="none" cap="none" strike="noStrike">
                <a:solidFill>
                  <a:srgbClr val="017EB8"/>
                </a:solidFill>
                <a:latin typeface="Quattrocento Sans"/>
                <a:ea typeface="Quattrocento Sans"/>
                <a:cs typeface="Quattrocento Sans"/>
                <a:sym typeface="Quattrocento Sans"/>
              </a:rPr>
              <a:t>State</a:t>
            </a:r>
            <a:r>
              <a:rPr b="0" i="0" lang="en-US" sz="3200" u="none" cap="none" strike="noStrike">
                <a:solidFill>
                  <a:srgbClr val="017EB8"/>
                </a:solidFill>
                <a:latin typeface="Quattrocento Sans"/>
                <a:ea typeface="Quattrocento Sans"/>
                <a:cs typeface="Quattrocento Sans"/>
                <a:sym typeface="Quattrocento Sans"/>
              </a:rPr>
              <a:t> </a:t>
            </a:r>
            <a:r>
              <a:rPr b="0" i="0" lang="en-US" sz="4000" u="none" cap="none" strike="noStrike">
                <a:solidFill>
                  <a:srgbClr val="017EB8"/>
                </a:solidFill>
                <a:latin typeface="Quattrocento Sans"/>
                <a:ea typeface="Quattrocento Sans"/>
                <a:cs typeface="Quattrocento Sans"/>
                <a:sym typeface="Quattrocento Sans"/>
              </a:rPr>
              <a:t>Transition</a:t>
            </a:r>
          </a:p>
        </p:txBody>
      </p:sp>
      <p:sp>
        <p:nvSpPr>
          <p:cNvPr id="183" name="Shape 183"/>
          <p:cNvSpPr txBox="1"/>
          <p:nvPr/>
        </p:nvSpPr>
        <p:spPr>
          <a:xfrm>
            <a:off x="381000" y="1143000"/>
            <a:ext cx="8153399" cy="4876799"/>
          </a:xfrm>
          <a:prstGeom prst="rect">
            <a:avLst/>
          </a:prstGeom>
          <a:noFill/>
          <a:ln>
            <a:noFill/>
          </a:ln>
        </p:spPr>
        <p:txBody>
          <a:bodyPr anchorCtr="0" anchor="t" bIns="45700" lIns="91425" rIns="91425" tIns="45700">
            <a:noAutofit/>
          </a:bodyPr>
          <a:lstStyle/>
          <a:p>
            <a:pPr lvl="0" marR="0" rtl="0" algn="just">
              <a:spcBef>
                <a:spcPts val="12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To open a visa you need to pass a list of steps in standard procedure. At first you need to get consultation or read some materials about documents which should be provided. Then you should prepare these documents according to templates and give them to tour agency for verification. If there are mistakes in the documents, they should be re-developed. If documents are prepared correctly, then you should pay $80 for consular fee and pass interview with consul. If embassy accepts documents and you passed interview successfully, then you will get visa. If not, then you will need to try again.</a:t>
            </a:r>
          </a:p>
          <a:p>
            <a:pPr lvl="0" marR="0" rtl="0" algn="just">
              <a:spcBef>
                <a:spcPts val="1200"/>
              </a:spcBef>
              <a:spcAft>
                <a:spcPts val="0"/>
              </a:spcAft>
              <a:buClr>
                <a:schemeClr val="dk1"/>
              </a:buClr>
              <a:buSzPct val="61111"/>
              <a:buFont typeface="Arial"/>
              <a:buNone/>
            </a:pPr>
            <a:r>
              <a:rPr lang="en-US" sz="1800">
                <a:latin typeface="Quattrocento Sans"/>
                <a:ea typeface="Quattrocento Sans"/>
                <a:cs typeface="Quattrocento Sans"/>
                <a:sym typeface="Quattrocento Sans"/>
              </a:rPr>
              <a:t>1.	Build state transition diagram based on given information</a:t>
            </a:r>
          </a:p>
          <a:p>
            <a:pPr lvl="0" marR="0" rtl="0" algn="just">
              <a:spcBef>
                <a:spcPts val="1200"/>
              </a:spcBef>
              <a:spcAft>
                <a:spcPts val="0"/>
              </a:spcAft>
              <a:buClr>
                <a:schemeClr val="dk1"/>
              </a:buClr>
              <a:buFont typeface="Arial"/>
              <a:buNone/>
            </a:pPr>
            <a:r>
              <a:t/>
            </a:r>
            <a:endParaRPr/>
          </a:p>
          <a:p>
            <a:pPr lvl="0" marR="0" rtl="0" algn="just">
              <a:spcBef>
                <a:spcPts val="1200"/>
              </a:spcBef>
              <a:spcAft>
                <a:spcPts val="0"/>
              </a:spcAft>
              <a:buNone/>
            </a:pPr>
            <a:r>
              <a:t/>
            </a:r>
            <a:endParaRPr/>
          </a:p>
        </p:txBody>
      </p:sp>
      <p:sp>
        <p:nvSpPr>
          <p:cNvPr id="184" name="Shape 184"/>
          <p:cNvSpPr txBox="1"/>
          <p:nvPr/>
        </p:nvSpPr>
        <p:spPr>
          <a:xfrm>
            <a:off x="2847975" y="4441825"/>
            <a:ext cx="609599" cy="223800"/>
          </a:xfrm>
          <a:prstGeom prst="rect">
            <a:avLst/>
          </a:prstGeom>
          <a:noFill/>
          <a:ln>
            <a:noFill/>
          </a:ln>
        </p:spPr>
        <p:txBody>
          <a:bodyPr anchorCtr="0" anchor="t" bIns="45700" lIns="91425" rIns="91425" tIns="45700">
            <a:noAutofit/>
          </a:bodyPr>
          <a:lstStyle/>
          <a:p>
            <a:pPr indent="0" lvl="0" marL="0" marR="0" rtl="0" algn="ctr">
              <a:spcBef>
                <a:spcPts val="0"/>
              </a:spcBef>
              <a:buNone/>
            </a:pPr>
            <a:r>
              <a:t/>
            </a:r>
            <a:endParaRPr/>
          </a:p>
        </p:txBody>
      </p:sp>
      <p:sp>
        <p:nvSpPr>
          <p:cNvPr id="185" name="Shape 185"/>
          <p:cNvSpPr txBox="1"/>
          <p:nvPr/>
        </p:nvSpPr>
        <p:spPr>
          <a:xfrm>
            <a:off x="5334000" y="5651500"/>
            <a:ext cx="516000" cy="215999"/>
          </a:xfrm>
          <a:prstGeom prst="rect">
            <a:avLst/>
          </a:prstGeom>
          <a:noFill/>
          <a:ln>
            <a:noFill/>
          </a:ln>
        </p:spPr>
        <p:txBody>
          <a:bodyPr anchorCtr="0" anchor="t" bIns="45700" lIns="91425" rIns="91425" tIns="45700">
            <a:noAutofit/>
          </a:bodyPr>
          <a:lstStyle/>
          <a:p>
            <a:pPr indent="0" lvl="0" marL="0" marR="0" rtl="0" algn="l">
              <a:spcBef>
                <a:spcPts val="0"/>
              </a:spcBef>
              <a:buNone/>
            </a:pPr>
            <a:r>
              <a:t/>
            </a:r>
            <a:endParaRP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9" name="Shape 189"/>
        <p:cNvGrpSpPr/>
        <p:nvPr/>
      </p:nvGrpSpPr>
      <p:grpSpPr>
        <a:xfrm>
          <a:off x="0" y="0"/>
          <a:ext cx="0" cy="0"/>
          <a:chOff x="0" y="0"/>
          <a:chExt cx="0" cy="0"/>
        </a:xfrm>
      </p:grpSpPr>
      <p:sp>
        <p:nvSpPr>
          <p:cNvPr id="190" name="Shape 190"/>
          <p:cNvSpPr txBox="1"/>
          <p:nvPr>
            <p:ph idx="12" type="sldNum"/>
          </p:nvPr>
        </p:nvSpPr>
        <p:spPr>
          <a:xfrm>
            <a:off x="6804000" y="6444000"/>
            <a:ext cx="2133599" cy="359999"/>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lt1"/>
                </a:solidFill>
                <a:latin typeface="Quattrocento Sans"/>
                <a:ea typeface="Quattrocento Sans"/>
                <a:cs typeface="Quattrocento Sans"/>
                <a:sym typeface="Quattrocento Sans"/>
              </a:rPr>
              <a:t>‹#›</a:t>
            </a:fld>
          </a:p>
        </p:txBody>
      </p:sp>
      <p:sp>
        <p:nvSpPr>
          <p:cNvPr id="191" name="Shape 191"/>
          <p:cNvSpPr txBox="1"/>
          <p:nvPr/>
        </p:nvSpPr>
        <p:spPr>
          <a:xfrm>
            <a:off x="457200" y="12700"/>
            <a:ext cx="8229600" cy="914400"/>
          </a:xfrm>
          <a:prstGeom prst="rect">
            <a:avLst/>
          </a:prstGeom>
          <a:noFill/>
          <a:ln>
            <a:noFill/>
          </a:ln>
        </p:spPr>
        <p:txBody>
          <a:bodyPr anchorCtr="0" anchor="ctr" bIns="45700" lIns="91425" rIns="91425" tIns="45700">
            <a:noAutofit/>
          </a:bodyPr>
          <a:lstStyle/>
          <a:p>
            <a:pPr indent="0" lvl="0" marL="0" marR="0" rtl="0" algn="l">
              <a:spcBef>
                <a:spcPts val="0"/>
              </a:spcBef>
              <a:buClr>
                <a:srgbClr val="017EB8"/>
              </a:buClr>
              <a:buSzPct val="25000"/>
              <a:buFont typeface="Quattrocento Sans"/>
              <a:buNone/>
            </a:pPr>
            <a:r>
              <a:rPr b="0" i="0" lang="en-US" sz="4000" u="none" cap="none" strike="noStrike">
                <a:solidFill>
                  <a:srgbClr val="017EB8"/>
                </a:solidFill>
                <a:latin typeface="Quattrocento Sans"/>
                <a:ea typeface="Quattrocento Sans"/>
                <a:cs typeface="Quattrocento Sans"/>
                <a:sym typeface="Quattrocento Sans"/>
              </a:rPr>
              <a:t>State</a:t>
            </a:r>
            <a:r>
              <a:rPr b="0" i="0" lang="en-US" sz="3200" u="none" cap="none" strike="noStrike">
                <a:solidFill>
                  <a:srgbClr val="017EB8"/>
                </a:solidFill>
                <a:latin typeface="Quattrocento Sans"/>
                <a:ea typeface="Quattrocento Sans"/>
                <a:cs typeface="Quattrocento Sans"/>
                <a:sym typeface="Quattrocento Sans"/>
              </a:rPr>
              <a:t> </a:t>
            </a:r>
            <a:r>
              <a:rPr b="0" i="0" lang="en-US" sz="4000" u="none" cap="none" strike="noStrike">
                <a:solidFill>
                  <a:srgbClr val="017EB8"/>
                </a:solidFill>
                <a:latin typeface="Quattrocento Sans"/>
                <a:ea typeface="Quattrocento Sans"/>
                <a:cs typeface="Quattrocento Sans"/>
                <a:sym typeface="Quattrocento Sans"/>
              </a:rPr>
              <a:t>Transition</a:t>
            </a:r>
          </a:p>
        </p:txBody>
      </p:sp>
      <p:sp>
        <p:nvSpPr>
          <p:cNvPr id="192" name="Shape 192"/>
          <p:cNvSpPr txBox="1"/>
          <p:nvPr/>
        </p:nvSpPr>
        <p:spPr>
          <a:xfrm>
            <a:off x="381000" y="1247150"/>
            <a:ext cx="8140500" cy="4876799"/>
          </a:xfrm>
          <a:prstGeom prst="rect">
            <a:avLst/>
          </a:prstGeom>
          <a:noFill/>
          <a:ln cap="flat" cmpd="sng" w="28575">
            <a:solidFill>
              <a:srgbClr val="FFFFFF"/>
            </a:solidFill>
            <a:prstDash val="solid"/>
            <a:round/>
            <a:headEnd len="med" w="med" type="none"/>
            <a:tailEnd len="med" w="med" type="none"/>
          </a:ln>
        </p:spPr>
        <p:txBody>
          <a:bodyPr anchorCtr="0" anchor="t" bIns="45700" lIns="91425" rIns="91425" tIns="45700">
            <a:noAutofit/>
          </a:bodyPr>
          <a:lstStyle/>
          <a:p>
            <a:pPr lvl="0" marR="0" rtl="0" algn="just">
              <a:spcBef>
                <a:spcPts val="1200"/>
              </a:spcBef>
              <a:spcAft>
                <a:spcPts val="0"/>
              </a:spcAft>
              <a:buNone/>
            </a:pPr>
            <a:r>
              <a:t/>
            </a:r>
            <a:endParaRPr/>
          </a:p>
          <a:p>
            <a:pPr lvl="0" marR="0" rtl="0" algn="just">
              <a:spcBef>
                <a:spcPts val="1200"/>
              </a:spcBef>
              <a:spcAft>
                <a:spcPts val="0"/>
              </a:spcAft>
              <a:buNone/>
            </a:pPr>
            <a:r>
              <a:t/>
            </a:r>
            <a:endParaRPr/>
          </a:p>
        </p:txBody>
      </p:sp>
      <p:sp>
        <p:nvSpPr>
          <p:cNvPr id="193" name="Shape 193"/>
          <p:cNvSpPr txBox="1"/>
          <p:nvPr/>
        </p:nvSpPr>
        <p:spPr>
          <a:xfrm>
            <a:off x="2847975" y="4441825"/>
            <a:ext cx="609599" cy="223800"/>
          </a:xfrm>
          <a:prstGeom prst="rect">
            <a:avLst/>
          </a:prstGeom>
          <a:noFill/>
          <a:ln>
            <a:noFill/>
          </a:ln>
        </p:spPr>
        <p:txBody>
          <a:bodyPr anchorCtr="0" anchor="t" bIns="45700" lIns="91425" rIns="91425" tIns="45700">
            <a:noAutofit/>
          </a:bodyPr>
          <a:lstStyle/>
          <a:p>
            <a:pPr indent="0" lvl="0" marL="0" marR="0" rtl="0" algn="ctr">
              <a:spcBef>
                <a:spcPts val="0"/>
              </a:spcBef>
              <a:buNone/>
            </a:pPr>
            <a:r>
              <a:t/>
            </a:r>
            <a:endParaRPr/>
          </a:p>
        </p:txBody>
      </p:sp>
      <p:sp>
        <p:nvSpPr>
          <p:cNvPr id="194" name="Shape 194"/>
          <p:cNvSpPr txBox="1"/>
          <p:nvPr/>
        </p:nvSpPr>
        <p:spPr>
          <a:xfrm>
            <a:off x="5334000" y="5651500"/>
            <a:ext cx="516000" cy="215999"/>
          </a:xfrm>
          <a:prstGeom prst="rect">
            <a:avLst/>
          </a:prstGeom>
          <a:noFill/>
          <a:ln>
            <a:noFill/>
          </a:ln>
        </p:spPr>
        <p:txBody>
          <a:bodyPr anchorCtr="0" anchor="t" bIns="45700" lIns="91425" rIns="91425" tIns="45700">
            <a:noAutofit/>
          </a:bodyPr>
          <a:lstStyle/>
          <a:p>
            <a:pPr indent="0" lvl="0" marL="0" marR="0" rtl="0" algn="l">
              <a:spcBef>
                <a:spcPts val="0"/>
              </a:spcBef>
              <a:buNone/>
            </a:pPr>
            <a:r>
              <a:t/>
            </a:r>
            <a:endParaRPr/>
          </a:p>
        </p:txBody>
      </p:sp>
      <p:sp>
        <p:nvSpPr>
          <p:cNvPr id="195" name="Shape 195"/>
          <p:cNvSpPr/>
          <p:nvPr/>
        </p:nvSpPr>
        <p:spPr>
          <a:xfrm>
            <a:off x="3075925" y="1299625"/>
            <a:ext cx="1292700" cy="1316699"/>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96" name="Shape 196"/>
          <p:cNvSpPr/>
          <p:nvPr/>
        </p:nvSpPr>
        <p:spPr>
          <a:xfrm>
            <a:off x="535400" y="1299612"/>
            <a:ext cx="1292700" cy="1316699"/>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97" name="Shape 197"/>
          <p:cNvSpPr txBox="1"/>
          <p:nvPr/>
        </p:nvSpPr>
        <p:spPr>
          <a:xfrm>
            <a:off x="1795400" y="1311925"/>
            <a:ext cx="1292700" cy="589200"/>
          </a:xfrm>
          <a:prstGeom prst="rect">
            <a:avLst/>
          </a:prstGeom>
          <a:noFill/>
          <a:ln>
            <a:noFill/>
          </a:ln>
        </p:spPr>
        <p:txBody>
          <a:bodyPr anchorCtr="0" anchor="t" bIns="91425" lIns="91425" rIns="91425" tIns="91425">
            <a:noAutofit/>
          </a:bodyPr>
          <a:lstStyle/>
          <a:p>
            <a:pPr lvl="0" rtl="0">
              <a:spcBef>
                <a:spcPts val="0"/>
              </a:spcBef>
              <a:buNone/>
            </a:pPr>
            <a:r>
              <a:rPr b="1" lang="en-US" sz="1200">
                <a:latin typeface="Quattrocento Sans"/>
                <a:ea typeface="Quattrocento Sans"/>
                <a:cs typeface="Quattrocento Sans"/>
                <a:sym typeface="Quattrocento Sans"/>
              </a:rPr>
              <a:t>Consultation/</a:t>
            </a:r>
          </a:p>
          <a:p>
            <a:pPr lvl="0">
              <a:spcBef>
                <a:spcPts val="0"/>
              </a:spcBef>
              <a:buNone/>
            </a:pPr>
            <a:r>
              <a:rPr b="1" lang="en-US" sz="1200">
                <a:latin typeface="Quattrocento Sans"/>
                <a:ea typeface="Quattrocento Sans"/>
                <a:cs typeface="Quattrocento Sans"/>
                <a:sym typeface="Quattrocento Sans"/>
              </a:rPr>
              <a:t>reading of the materials</a:t>
            </a:r>
          </a:p>
        </p:txBody>
      </p:sp>
      <p:cxnSp>
        <p:nvCxnSpPr>
          <p:cNvPr id="198" name="Shape 198"/>
          <p:cNvCxnSpPr/>
          <p:nvPr/>
        </p:nvCxnSpPr>
        <p:spPr>
          <a:xfrm>
            <a:off x="1849750" y="1982050"/>
            <a:ext cx="1216499" cy="0"/>
          </a:xfrm>
          <a:prstGeom prst="straightConnector1">
            <a:avLst/>
          </a:prstGeom>
          <a:noFill/>
          <a:ln cap="flat" cmpd="sng" w="28575">
            <a:solidFill>
              <a:schemeClr val="dk2"/>
            </a:solidFill>
            <a:prstDash val="solid"/>
            <a:round/>
            <a:headEnd len="lg" w="lg" type="none"/>
            <a:tailEnd len="lg" w="lg" type="triangle"/>
          </a:ln>
        </p:spPr>
      </p:cxnSp>
      <p:sp>
        <p:nvSpPr>
          <p:cNvPr id="199" name="Shape 199"/>
          <p:cNvSpPr txBox="1"/>
          <p:nvPr/>
        </p:nvSpPr>
        <p:spPr>
          <a:xfrm>
            <a:off x="3087900" y="1486600"/>
            <a:ext cx="1292700" cy="914400"/>
          </a:xfrm>
          <a:prstGeom prst="rect">
            <a:avLst/>
          </a:prstGeom>
          <a:noFill/>
          <a:ln>
            <a:noFill/>
          </a:ln>
        </p:spPr>
        <p:txBody>
          <a:bodyPr anchorCtr="0" anchor="t" bIns="91425" lIns="91425" rIns="91425" tIns="91425">
            <a:noAutofit/>
          </a:bodyPr>
          <a:lstStyle/>
          <a:p>
            <a:pPr lvl="0" rtl="0" algn="ctr">
              <a:spcBef>
                <a:spcPts val="0"/>
              </a:spcBef>
              <a:buNone/>
            </a:pPr>
            <a:r>
              <a:t/>
            </a:r>
            <a:endParaRPr b="1" sz="1200">
              <a:latin typeface="Quattrocento Sans"/>
              <a:ea typeface="Quattrocento Sans"/>
              <a:cs typeface="Quattrocento Sans"/>
              <a:sym typeface="Quattrocento Sans"/>
            </a:endParaRPr>
          </a:p>
          <a:p>
            <a:pPr lvl="0" algn="ctr">
              <a:spcBef>
                <a:spcPts val="0"/>
              </a:spcBef>
              <a:buNone/>
            </a:pPr>
            <a:r>
              <a:rPr b="1" lang="en-US" sz="1600">
                <a:latin typeface="Quattrocento Sans"/>
                <a:ea typeface="Quattrocento Sans"/>
                <a:cs typeface="Quattrocento Sans"/>
                <a:sym typeface="Quattrocento Sans"/>
              </a:rPr>
              <a:t>Documents is prepared</a:t>
            </a:r>
          </a:p>
        </p:txBody>
      </p:sp>
      <p:sp>
        <p:nvSpPr>
          <p:cNvPr id="200" name="Shape 200"/>
          <p:cNvSpPr/>
          <p:nvPr/>
        </p:nvSpPr>
        <p:spPr>
          <a:xfrm>
            <a:off x="4817400" y="1285437"/>
            <a:ext cx="1292700" cy="1316699"/>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01" name="Shape 201"/>
          <p:cNvSpPr txBox="1"/>
          <p:nvPr/>
        </p:nvSpPr>
        <p:spPr>
          <a:xfrm>
            <a:off x="611750" y="1482400"/>
            <a:ext cx="1139999" cy="999299"/>
          </a:xfrm>
          <a:prstGeom prst="rect">
            <a:avLst/>
          </a:prstGeom>
          <a:noFill/>
          <a:ln>
            <a:noFill/>
          </a:ln>
        </p:spPr>
        <p:txBody>
          <a:bodyPr anchorCtr="0" anchor="t" bIns="91425" lIns="91425" rIns="91425" tIns="91425">
            <a:noAutofit/>
          </a:bodyPr>
          <a:lstStyle/>
          <a:p>
            <a:pPr lvl="0" rtl="0" algn="ctr">
              <a:spcBef>
                <a:spcPts val="0"/>
              </a:spcBef>
              <a:buNone/>
            </a:pPr>
            <a:r>
              <a:t/>
            </a:r>
            <a:endParaRPr b="1" sz="1200">
              <a:latin typeface="Quattrocento Sans"/>
              <a:ea typeface="Quattrocento Sans"/>
              <a:cs typeface="Quattrocento Sans"/>
              <a:sym typeface="Quattrocento Sans"/>
            </a:endParaRPr>
          </a:p>
          <a:p>
            <a:pPr lvl="0" rtl="0" algn="ctr">
              <a:spcBef>
                <a:spcPts val="0"/>
              </a:spcBef>
              <a:buNone/>
            </a:pPr>
            <a:r>
              <a:rPr b="1" lang="en-US" sz="1600">
                <a:latin typeface="Quattrocento Sans"/>
                <a:ea typeface="Quattrocento Sans"/>
                <a:cs typeface="Quattrocento Sans"/>
                <a:sym typeface="Quattrocento Sans"/>
              </a:rPr>
              <a:t>Start</a:t>
            </a:r>
          </a:p>
        </p:txBody>
      </p:sp>
      <p:sp>
        <p:nvSpPr>
          <p:cNvPr id="202" name="Shape 202"/>
          <p:cNvSpPr txBox="1"/>
          <p:nvPr/>
        </p:nvSpPr>
        <p:spPr>
          <a:xfrm>
            <a:off x="4817400" y="1524850"/>
            <a:ext cx="1292700" cy="837900"/>
          </a:xfrm>
          <a:prstGeom prst="rect">
            <a:avLst/>
          </a:prstGeom>
          <a:noFill/>
          <a:ln>
            <a:noFill/>
          </a:ln>
        </p:spPr>
        <p:txBody>
          <a:bodyPr anchorCtr="0" anchor="t" bIns="91425" lIns="91425" rIns="91425" tIns="91425">
            <a:noAutofit/>
          </a:bodyPr>
          <a:lstStyle/>
          <a:p>
            <a:pPr lvl="0" rtl="0" algn="ctr">
              <a:spcBef>
                <a:spcPts val="0"/>
              </a:spcBef>
              <a:buNone/>
            </a:pPr>
            <a:r>
              <a:rPr b="1" lang="en-US" sz="1600">
                <a:latin typeface="Quattrocento Sans"/>
                <a:ea typeface="Quattrocento Sans"/>
                <a:cs typeface="Quattrocento Sans"/>
                <a:sym typeface="Quattrocento Sans"/>
              </a:rPr>
              <a:t>Documents is </a:t>
            </a:r>
          </a:p>
          <a:p>
            <a:pPr lvl="0" algn="ctr">
              <a:spcBef>
                <a:spcPts val="0"/>
              </a:spcBef>
              <a:buNone/>
            </a:pPr>
            <a:r>
              <a:rPr b="1" lang="en-US" sz="1600">
                <a:latin typeface="Quattrocento Sans"/>
                <a:ea typeface="Quattrocento Sans"/>
                <a:cs typeface="Quattrocento Sans"/>
                <a:sym typeface="Quattrocento Sans"/>
              </a:rPr>
              <a:t>confirmed</a:t>
            </a:r>
          </a:p>
        </p:txBody>
      </p:sp>
      <p:sp>
        <p:nvSpPr>
          <p:cNvPr id="203" name="Shape 203"/>
          <p:cNvSpPr/>
          <p:nvPr/>
        </p:nvSpPr>
        <p:spPr>
          <a:xfrm>
            <a:off x="7073350" y="3991437"/>
            <a:ext cx="1292700" cy="1316699"/>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sz="1200">
              <a:latin typeface="Quattrocento Sans"/>
              <a:ea typeface="Quattrocento Sans"/>
              <a:cs typeface="Quattrocento Sans"/>
              <a:sym typeface="Quattrocento Sans"/>
            </a:endParaRPr>
          </a:p>
        </p:txBody>
      </p:sp>
      <p:sp>
        <p:nvSpPr>
          <p:cNvPr id="204" name="Shape 204"/>
          <p:cNvSpPr txBox="1"/>
          <p:nvPr/>
        </p:nvSpPr>
        <p:spPr>
          <a:xfrm>
            <a:off x="7205050" y="4230850"/>
            <a:ext cx="1029300" cy="837900"/>
          </a:xfrm>
          <a:prstGeom prst="rect">
            <a:avLst/>
          </a:prstGeom>
          <a:noFill/>
          <a:ln>
            <a:noFill/>
          </a:ln>
        </p:spPr>
        <p:txBody>
          <a:bodyPr anchorCtr="0" anchor="t" bIns="91425" lIns="91425" rIns="91425" tIns="91425">
            <a:noAutofit/>
          </a:bodyPr>
          <a:lstStyle/>
          <a:p>
            <a:pPr lvl="0" rtl="0">
              <a:spcBef>
                <a:spcPts val="0"/>
              </a:spcBef>
              <a:buNone/>
            </a:pPr>
            <a:r>
              <a:t/>
            </a:r>
            <a:endParaRPr>
              <a:latin typeface="Quattrocento Sans"/>
              <a:ea typeface="Quattrocento Sans"/>
              <a:cs typeface="Quattrocento Sans"/>
              <a:sym typeface="Quattrocento Sans"/>
            </a:endParaRPr>
          </a:p>
          <a:p>
            <a:pPr lvl="0" algn="ctr">
              <a:spcBef>
                <a:spcPts val="0"/>
              </a:spcBef>
              <a:buNone/>
            </a:pPr>
            <a:r>
              <a:rPr b="1" lang="en-US" sz="1600">
                <a:latin typeface="Quattrocento Sans"/>
                <a:ea typeface="Quattrocento Sans"/>
                <a:cs typeface="Quattrocento Sans"/>
                <a:sym typeface="Quattrocento Sans"/>
              </a:rPr>
              <a:t>Visa</a:t>
            </a:r>
          </a:p>
        </p:txBody>
      </p:sp>
      <p:cxnSp>
        <p:nvCxnSpPr>
          <p:cNvPr id="205" name="Shape 205"/>
          <p:cNvCxnSpPr>
            <a:stCxn id="199" idx="3"/>
          </p:cNvCxnSpPr>
          <p:nvPr/>
        </p:nvCxnSpPr>
        <p:spPr>
          <a:xfrm>
            <a:off x="4380600" y="1943800"/>
            <a:ext cx="463200" cy="5700"/>
          </a:xfrm>
          <a:prstGeom prst="straightConnector1">
            <a:avLst/>
          </a:prstGeom>
          <a:noFill/>
          <a:ln cap="flat" cmpd="sng" w="28575">
            <a:solidFill>
              <a:schemeClr val="dk2"/>
            </a:solidFill>
            <a:prstDash val="solid"/>
            <a:round/>
            <a:headEnd len="lg" w="lg" type="none"/>
            <a:tailEnd len="lg" w="lg" type="triangle"/>
          </a:ln>
        </p:spPr>
      </p:cxnSp>
      <p:sp>
        <p:nvSpPr>
          <p:cNvPr id="206" name="Shape 206"/>
          <p:cNvSpPr txBox="1"/>
          <p:nvPr/>
        </p:nvSpPr>
        <p:spPr>
          <a:xfrm>
            <a:off x="4315575" y="1578375"/>
            <a:ext cx="516000" cy="275399"/>
          </a:xfrm>
          <a:prstGeom prst="rect">
            <a:avLst/>
          </a:prstGeom>
          <a:noFill/>
          <a:ln>
            <a:noFill/>
          </a:ln>
        </p:spPr>
        <p:txBody>
          <a:bodyPr anchorCtr="0" anchor="t" bIns="91425" lIns="91425" rIns="91425" tIns="91425">
            <a:noAutofit/>
          </a:bodyPr>
          <a:lstStyle/>
          <a:p>
            <a:pPr lvl="0">
              <a:spcBef>
                <a:spcPts val="0"/>
              </a:spcBef>
              <a:buNone/>
            </a:pPr>
            <a:r>
              <a:rPr b="1" lang="en-US" sz="1200">
                <a:latin typeface="Quattrocento Sans"/>
                <a:ea typeface="Quattrocento Sans"/>
                <a:cs typeface="Quattrocento Sans"/>
                <a:sym typeface="Quattrocento Sans"/>
              </a:rPr>
              <a:t>S</a:t>
            </a:r>
            <a:r>
              <a:rPr b="1" lang="en-US" sz="1200">
                <a:latin typeface="Quattrocento Sans"/>
                <a:ea typeface="Quattrocento Sans"/>
                <a:cs typeface="Quattrocento Sans"/>
                <a:sym typeface="Quattrocento Sans"/>
              </a:rPr>
              <a:t>end</a:t>
            </a:r>
          </a:p>
        </p:txBody>
      </p:sp>
      <p:cxnSp>
        <p:nvCxnSpPr>
          <p:cNvPr id="207" name="Shape 207"/>
          <p:cNvCxnSpPr/>
          <p:nvPr/>
        </p:nvCxnSpPr>
        <p:spPr>
          <a:xfrm>
            <a:off x="6110100" y="1940950"/>
            <a:ext cx="463200" cy="5700"/>
          </a:xfrm>
          <a:prstGeom prst="straightConnector1">
            <a:avLst/>
          </a:prstGeom>
          <a:noFill/>
          <a:ln cap="flat" cmpd="sng" w="28575">
            <a:solidFill>
              <a:schemeClr val="dk2"/>
            </a:solidFill>
            <a:prstDash val="solid"/>
            <a:round/>
            <a:headEnd len="lg" w="lg" type="none"/>
            <a:tailEnd len="lg" w="lg" type="triangle"/>
          </a:ln>
        </p:spPr>
      </p:cxnSp>
      <p:sp>
        <p:nvSpPr>
          <p:cNvPr id="208" name="Shape 208"/>
          <p:cNvSpPr/>
          <p:nvPr/>
        </p:nvSpPr>
        <p:spPr>
          <a:xfrm>
            <a:off x="6630375" y="1323687"/>
            <a:ext cx="1292700" cy="1316699"/>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09" name="Shape 209"/>
          <p:cNvSpPr txBox="1"/>
          <p:nvPr/>
        </p:nvSpPr>
        <p:spPr>
          <a:xfrm>
            <a:off x="6702400" y="1704125"/>
            <a:ext cx="1216499" cy="601199"/>
          </a:xfrm>
          <a:prstGeom prst="rect">
            <a:avLst/>
          </a:prstGeom>
          <a:noFill/>
          <a:ln>
            <a:noFill/>
          </a:ln>
        </p:spPr>
        <p:txBody>
          <a:bodyPr anchorCtr="0" anchor="t" bIns="91425" lIns="91425" rIns="91425" tIns="91425">
            <a:noAutofit/>
          </a:bodyPr>
          <a:lstStyle/>
          <a:p>
            <a:pPr lvl="0" algn="ctr">
              <a:spcBef>
                <a:spcPts val="0"/>
              </a:spcBef>
              <a:buNone/>
            </a:pPr>
            <a:r>
              <a:rPr b="1" lang="en-US" sz="1600">
                <a:latin typeface="Quattrocento Sans"/>
                <a:ea typeface="Quattrocento Sans"/>
                <a:cs typeface="Quattrocento Sans"/>
                <a:sym typeface="Quattrocento Sans"/>
              </a:rPr>
              <a:t>Interview</a:t>
            </a:r>
          </a:p>
        </p:txBody>
      </p:sp>
      <p:cxnSp>
        <p:nvCxnSpPr>
          <p:cNvPr id="210" name="Shape 210"/>
          <p:cNvCxnSpPr>
            <a:stCxn id="209" idx="3"/>
          </p:cNvCxnSpPr>
          <p:nvPr/>
        </p:nvCxnSpPr>
        <p:spPr>
          <a:xfrm>
            <a:off x="7918899" y="2004724"/>
            <a:ext cx="459000" cy="1200"/>
          </a:xfrm>
          <a:prstGeom prst="straightConnector1">
            <a:avLst/>
          </a:prstGeom>
          <a:noFill/>
          <a:ln cap="flat" cmpd="sng" w="28575">
            <a:solidFill>
              <a:schemeClr val="dk2"/>
            </a:solidFill>
            <a:prstDash val="solid"/>
            <a:round/>
            <a:headEnd len="lg" w="lg" type="none"/>
            <a:tailEnd len="lg" w="lg" type="none"/>
          </a:ln>
        </p:spPr>
      </p:cxnSp>
      <p:cxnSp>
        <p:nvCxnSpPr>
          <p:cNvPr id="211" name="Shape 211"/>
          <p:cNvCxnSpPr>
            <a:endCxn id="203" idx="0"/>
          </p:cNvCxnSpPr>
          <p:nvPr/>
        </p:nvCxnSpPr>
        <p:spPr>
          <a:xfrm flipH="1">
            <a:off x="7719700" y="1994037"/>
            <a:ext cx="646500" cy="1997400"/>
          </a:xfrm>
          <a:prstGeom prst="straightConnector1">
            <a:avLst/>
          </a:prstGeom>
          <a:noFill/>
          <a:ln cap="flat" cmpd="sng" w="28575">
            <a:solidFill>
              <a:schemeClr val="dk2"/>
            </a:solidFill>
            <a:prstDash val="solid"/>
            <a:round/>
            <a:headEnd len="lg" w="lg" type="none"/>
            <a:tailEnd len="lg" w="lg" type="triangle"/>
          </a:ln>
        </p:spPr>
      </p:cxnSp>
      <p:sp>
        <p:nvSpPr>
          <p:cNvPr id="212" name="Shape 212"/>
          <p:cNvSpPr txBox="1"/>
          <p:nvPr/>
        </p:nvSpPr>
        <p:spPr>
          <a:xfrm>
            <a:off x="6140725" y="1608075"/>
            <a:ext cx="458999" cy="215999"/>
          </a:xfrm>
          <a:prstGeom prst="rect">
            <a:avLst/>
          </a:prstGeom>
          <a:noFill/>
          <a:ln>
            <a:noFill/>
          </a:ln>
        </p:spPr>
        <p:txBody>
          <a:bodyPr anchorCtr="0" anchor="t" bIns="91425" lIns="91425" rIns="91425" tIns="91425">
            <a:noAutofit/>
          </a:bodyPr>
          <a:lstStyle/>
          <a:p>
            <a:pPr lvl="0">
              <a:spcBef>
                <a:spcPts val="0"/>
              </a:spcBef>
              <a:buNone/>
            </a:pPr>
            <a:r>
              <a:rPr b="1" lang="en-US" sz="1200">
                <a:latin typeface="Quattrocento Sans"/>
                <a:ea typeface="Quattrocento Sans"/>
                <a:cs typeface="Quattrocento Sans"/>
                <a:sym typeface="Quattrocento Sans"/>
              </a:rPr>
              <a:t>Pay</a:t>
            </a:r>
          </a:p>
        </p:txBody>
      </p:sp>
      <p:sp>
        <p:nvSpPr>
          <p:cNvPr id="213" name="Shape 213"/>
          <p:cNvSpPr txBox="1"/>
          <p:nvPr/>
        </p:nvSpPr>
        <p:spPr>
          <a:xfrm>
            <a:off x="7953725" y="1637775"/>
            <a:ext cx="646499" cy="215999"/>
          </a:xfrm>
          <a:prstGeom prst="rect">
            <a:avLst/>
          </a:prstGeom>
          <a:noFill/>
          <a:ln>
            <a:noFill/>
          </a:ln>
        </p:spPr>
        <p:txBody>
          <a:bodyPr anchorCtr="0" anchor="t" bIns="91425" lIns="91425" rIns="91425" tIns="91425">
            <a:noAutofit/>
          </a:bodyPr>
          <a:lstStyle/>
          <a:p>
            <a:pPr lvl="0">
              <a:spcBef>
                <a:spcPts val="0"/>
              </a:spcBef>
              <a:buNone/>
            </a:pPr>
            <a:r>
              <a:rPr b="1" lang="en-US" sz="1200">
                <a:latin typeface="Quattrocento Sans"/>
                <a:ea typeface="Quattrocento Sans"/>
                <a:cs typeface="Quattrocento Sans"/>
                <a:sym typeface="Quattrocento Sans"/>
              </a:rPr>
              <a:t>Pass</a:t>
            </a:r>
          </a:p>
        </p:txBody>
      </p:sp>
      <p:sp>
        <p:nvSpPr>
          <p:cNvPr id="214" name="Shape 214"/>
          <p:cNvSpPr/>
          <p:nvPr/>
        </p:nvSpPr>
        <p:spPr>
          <a:xfrm>
            <a:off x="5044375" y="3991437"/>
            <a:ext cx="1292700" cy="1316699"/>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215" name="Shape 215"/>
          <p:cNvCxnSpPr>
            <a:stCxn id="208" idx="3"/>
            <a:endCxn id="214" idx="7"/>
          </p:cNvCxnSpPr>
          <p:nvPr/>
        </p:nvCxnSpPr>
        <p:spPr>
          <a:xfrm flipH="1">
            <a:off x="6147686" y="2447561"/>
            <a:ext cx="672000" cy="1736699"/>
          </a:xfrm>
          <a:prstGeom prst="straightConnector1">
            <a:avLst/>
          </a:prstGeom>
          <a:noFill/>
          <a:ln cap="flat" cmpd="sng" w="28575">
            <a:solidFill>
              <a:schemeClr val="dk2"/>
            </a:solidFill>
            <a:prstDash val="solid"/>
            <a:round/>
            <a:headEnd len="lg" w="lg" type="none"/>
            <a:tailEnd len="lg" w="lg" type="triangle"/>
          </a:ln>
        </p:spPr>
      </p:cxnSp>
      <p:sp>
        <p:nvSpPr>
          <p:cNvPr id="216" name="Shape 216"/>
          <p:cNvSpPr txBox="1"/>
          <p:nvPr/>
        </p:nvSpPr>
        <p:spPr>
          <a:xfrm rot="-4064290">
            <a:off x="5946541" y="2909418"/>
            <a:ext cx="790307" cy="359890"/>
          </a:xfrm>
          <a:prstGeom prst="rect">
            <a:avLst/>
          </a:prstGeom>
          <a:noFill/>
          <a:ln>
            <a:noFill/>
          </a:ln>
        </p:spPr>
        <p:txBody>
          <a:bodyPr anchorCtr="0" anchor="t" bIns="91425" lIns="91425" rIns="91425" tIns="91425">
            <a:noAutofit/>
          </a:bodyPr>
          <a:lstStyle/>
          <a:p>
            <a:pPr lvl="0">
              <a:spcBef>
                <a:spcPts val="0"/>
              </a:spcBef>
              <a:buNone/>
            </a:pPr>
            <a:r>
              <a:rPr b="1" lang="en-US" sz="1200">
                <a:latin typeface="Quattrocento Sans"/>
                <a:ea typeface="Quattrocento Sans"/>
                <a:cs typeface="Quattrocento Sans"/>
                <a:sym typeface="Quattrocento Sans"/>
              </a:rPr>
              <a:t>Not pass</a:t>
            </a:r>
          </a:p>
        </p:txBody>
      </p:sp>
      <p:sp>
        <p:nvSpPr>
          <p:cNvPr id="217" name="Shape 217"/>
          <p:cNvSpPr txBox="1"/>
          <p:nvPr/>
        </p:nvSpPr>
        <p:spPr>
          <a:xfrm>
            <a:off x="5134525" y="4232100"/>
            <a:ext cx="1029300" cy="837900"/>
          </a:xfrm>
          <a:prstGeom prst="rect">
            <a:avLst/>
          </a:prstGeom>
          <a:noFill/>
          <a:ln>
            <a:noFill/>
          </a:ln>
        </p:spPr>
        <p:txBody>
          <a:bodyPr anchorCtr="0" anchor="t" bIns="91425" lIns="91425" rIns="91425" tIns="91425">
            <a:noAutofit/>
          </a:bodyPr>
          <a:lstStyle/>
          <a:p>
            <a:pPr lvl="0" algn="ctr">
              <a:spcBef>
                <a:spcPts val="0"/>
              </a:spcBef>
              <a:buNone/>
            </a:pPr>
            <a:r>
              <a:rPr b="1" lang="en-US" sz="1600">
                <a:latin typeface="Quattrocento Sans"/>
                <a:ea typeface="Quattrocento Sans"/>
                <a:cs typeface="Quattrocento Sans"/>
                <a:sym typeface="Quattrocento Sans"/>
              </a:rPr>
              <a:t>Not Passed</a:t>
            </a:r>
          </a:p>
        </p:txBody>
      </p:sp>
      <p:cxnSp>
        <p:nvCxnSpPr>
          <p:cNvPr id="218" name="Shape 218"/>
          <p:cNvCxnSpPr/>
          <p:nvPr/>
        </p:nvCxnSpPr>
        <p:spPr>
          <a:xfrm flipH="1">
            <a:off x="1328574" y="4649787"/>
            <a:ext cx="3715800" cy="13199"/>
          </a:xfrm>
          <a:prstGeom prst="straightConnector1">
            <a:avLst/>
          </a:prstGeom>
          <a:noFill/>
          <a:ln cap="flat" cmpd="sng" w="28575">
            <a:solidFill>
              <a:schemeClr val="dk2"/>
            </a:solidFill>
            <a:prstDash val="solid"/>
            <a:round/>
            <a:headEnd len="lg" w="lg" type="none"/>
            <a:tailEnd len="lg" w="lg" type="none"/>
          </a:ln>
        </p:spPr>
      </p:cxnSp>
      <p:cxnSp>
        <p:nvCxnSpPr>
          <p:cNvPr id="219" name="Shape 219"/>
          <p:cNvCxnSpPr>
            <a:endCxn id="196" idx="4"/>
          </p:cNvCxnSpPr>
          <p:nvPr/>
        </p:nvCxnSpPr>
        <p:spPr>
          <a:xfrm rot="10800000">
            <a:off x="1181750" y="2616312"/>
            <a:ext cx="158700" cy="2058600"/>
          </a:xfrm>
          <a:prstGeom prst="straightConnector1">
            <a:avLst/>
          </a:prstGeom>
          <a:noFill/>
          <a:ln cap="flat" cmpd="sng" w="28575">
            <a:solidFill>
              <a:schemeClr val="dk2"/>
            </a:solidFill>
            <a:prstDash val="solid"/>
            <a:round/>
            <a:headEnd len="lg" w="lg" type="none"/>
            <a:tailEnd len="lg" w="lg" type="triangle"/>
          </a:ln>
        </p:spPr>
      </p:cxnSp>
      <p:sp>
        <p:nvSpPr>
          <p:cNvPr id="220" name="Shape 220"/>
          <p:cNvSpPr txBox="1"/>
          <p:nvPr/>
        </p:nvSpPr>
        <p:spPr>
          <a:xfrm>
            <a:off x="2190275" y="4289800"/>
            <a:ext cx="1216499" cy="359999"/>
          </a:xfrm>
          <a:prstGeom prst="rect">
            <a:avLst/>
          </a:prstGeom>
          <a:noFill/>
          <a:ln>
            <a:noFill/>
          </a:ln>
        </p:spPr>
        <p:txBody>
          <a:bodyPr anchorCtr="0" anchor="t" bIns="91425" lIns="91425" rIns="91425" tIns="91425">
            <a:noAutofit/>
          </a:bodyPr>
          <a:lstStyle/>
          <a:p>
            <a:pPr lvl="0">
              <a:spcBef>
                <a:spcPts val="0"/>
              </a:spcBef>
              <a:buNone/>
            </a:pPr>
            <a:r>
              <a:rPr b="1" lang="en-US" sz="1200">
                <a:latin typeface="Quattrocento Sans"/>
                <a:ea typeface="Quattrocento Sans"/>
                <a:cs typeface="Quattrocento Sans"/>
                <a:sym typeface="Quattrocento Sans"/>
              </a:rPr>
              <a:t>Try again</a:t>
            </a:r>
          </a:p>
        </p:txBody>
      </p:sp>
      <p:sp>
        <p:nvSpPr>
          <p:cNvPr id="221" name="Shape 221"/>
          <p:cNvSpPr/>
          <p:nvPr/>
        </p:nvSpPr>
        <p:spPr>
          <a:xfrm>
            <a:off x="3194275" y="3296025"/>
            <a:ext cx="1555901" cy="779058"/>
          </a:xfrm>
          <a:prstGeom prst="flowChartTerminator">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22" name="Shape 222"/>
          <p:cNvSpPr txBox="1"/>
          <p:nvPr/>
        </p:nvSpPr>
        <p:spPr>
          <a:xfrm>
            <a:off x="3240675" y="3454125"/>
            <a:ext cx="1509599" cy="400499"/>
          </a:xfrm>
          <a:prstGeom prst="rect">
            <a:avLst/>
          </a:prstGeom>
          <a:noFill/>
          <a:ln>
            <a:noFill/>
          </a:ln>
        </p:spPr>
        <p:txBody>
          <a:bodyPr anchorCtr="0" anchor="t" bIns="91425" lIns="91425" rIns="91425" tIns="91425">
            <a:noAutofit/>
          </a:bodyPr>
          <a:lstStyle/>
          <a:p>
            <a:pPr lvl="0">
              <a:spcBef>
                <a:spcPts val="0"/>
              </a:spcBef>
              <a:buNone/>
            </a:pPr>
            <a:r>
              <a:rPr b="1" lang="en-US" sz="1600">
                <a:latin typeface="Quattrocento Sans"/>
                <a:ea typeface="Quattrocento Sans"/>
                <a:cs typeface="Quattrocento Sans"/>
                <a:sym typeface="Quattrocento Sans"/>
              </a:rPr>
              <a:t>Re-developed</a:t>
            </a:r>
          </a:p>
        </p:txBody>
      </p:sp>
      <p:cxnSp>
        <p:nvCxnSpPr>
          <p:cNvPr id="223" name="Shape 223"/>
          <p:cNvCxnSpPr>
            <a:stCxn id="221" idx="0"/>
            <a:endCxn id="202" idx="1"/>
          </p:cNvCxnSpPr>
          <p:nvPr/>
        </p:nvCxnSpPr>
        <p:spPr>
          <a:xfrm flipH="1" rot="10800000">
            <a:off x="3972225" y="1943925"/>
            <a:ext cx="845100" cy="1352100"/>
          </a:xfrm>
          <a:prstGeom prst="straightConnector1">
            <a:avLst/>
          </a:prstGeom>
          <a:noFill/>
          <a:ln cap="flat" cmpd="sng" w="28575">
            <a:solidFill>
              <a:schemeClr val="dk2"/>
            </a:solidFill>
            <a:prstDash val="solid"/>
            <a:round/>
            <a:headEnd len="lg" w="lg" type="none"/>
            <a:tailEnd len="lg" w="lg" type="triangle"/>
          </a:ln>
        </p:spPr>
      </p:cxnSp>
      <p:sp>
        <p:nvSpPr>
          <p:cNvPr id="224" name="Shape 224"/>
          <p:cNvSpPr txBox="1"/>
          <p:nvPr/>
        </p:nvSpPr>
        <p:spPr>
          <a:xfrm rot="-3324463">
            <a:off x="3714307" y="2731876"/>
            <a:ext cx="623532" cy="359988"/>
          </a:xfrm>
          <a:prstGeom prst="rect">
            <a:avLst/>
          </a:prstGeom>
          <a:noFill/>
          <a:ln>
            <a:noFill/>
          </a:ln>
        </p:spPr>
        <p:txBody>
          <a:bodyPr anchorCtr="0" anchor="t" bIns="91425" lIns="91425" rIns="91425" tIns="91425">
            <a:noAutofit/>
          </a:bodyPr>
          <a:lstStyle/>
          <a:p>
            <a:pPr lvl="0">
              <a:spcBef>
                <a:spcPts val="0"/>
              </a:spcBef>
              <a:buNone/>
            </a:pPr>
            <a:r>
              <a:rPr b="1" lang="en-US" sz="1200">
                <a:latin typeface="Quattrocento Sans"/>
                <a:ea typeface="Quattrocento Sans"/>
                <a:cs typeface="Quattrocento Sans"/>
                <a:sym typeface="Quattrocento Sans"/>
              </a:rPr>
              <a:t>S</a:t>
            </a:r>
            <a:r>
              <a:rPr b="1" lang="en-US" sz="1200">
                <a:latin typeface="Quattrocento Sans"/>
                <a:ea typeface="Quattrocento Sans"/>
                <a:cs typeface="Quattrocento Sans"/>
                <a:sym typeface="Quattrocento Sans"/>
              </a:rPr>
              <a:t>end</a:t>
            </a:r>
          </a:p>
        </p:txBody>
      </p:sp>
      <p:cxnSp>
        <p:nvCxnSpPr>
          <p:cNvPr id="225" name="Shape 225"/>
          <p:cNvCxnSpPr>
            <a:stCxn id="200" idx="4"/>
          </p:cNvCxnSpPr>
          <p:nvPr/>
        </p:nvCxnSpPr>
        <p:spPr>
          <a:xfrm flipH="1">
            <a:off x="5457750" y="2602137"/>
            <a:ext cx="6000" cy="1055400"/>
          </a:xfrm>
          <a:prstGeom prst="straightConnector1">
            <a:avLst/>
          </a:prstGeom>
          <a:noFill/>
          <a:ln cap="flat" cmpd="sng" w="28575">
            <a:solidFill>
              <a:schemeClr val="dk2"/>
            </a:solidFill>
            <a:prstDash val="solid"/>
            <a:round/>
            <a:headEnd len="lg" w="lg" type="none"/>
            <a:tailEnd len="lg" w="lg" type="none"/>
          </a:ln>
        </p:spPr>
      </p:cxnSp>
      <p:cxnSp>
        <p:nvCxnSpPr>
          <p:cNvPr id="226" name="Shape 226"/>
          <p:cNvCxnSpPr/>
          <p:nvPr/>
        </p:nvCxnSpPr>
        <p:spPr>
          <a:xfrm rot="10800000">
            <a:off x="4732350" y="3642087"/>
            <a:ext cx="731399" cy="3299"/>
          </a:xfrm>
          <a:prstGeom prst="straightConnector1">
            <a:avLst/>
          </a:prstGeom>
          <a:noFill/>
          <a:ln cap="flat" cmpd="sng" w="28575">
            <a:solidFill>
              <a:schemeClr val="dk2"/>
            </a:solidFill>
            <a:prstDash val="solid"/>
            <a:round/>
            <a:headEnd len="lg" w="lg" type="none"/>
            <a:tailEnd len="lg" w="lg" type="triangle"/>
          </a:ln>
        </p:spPr>
      </p:cxnSp>
      <p:sp>
        <p:nvSpPr>
          <p:cNvPr id="227" name="Shape 227"/>
          <p:cNvSpPr txBox="1"/>
          <p:nvPr/>
        </p:nvSpPr>
        <p:spPr>
          <a:xfrm rot="-5400000">
            <a:off x="4738874" y="2889474"/>
            <a:ext cx="1023300" cy="357900"/>
          </a:xfrm>
          <a:prstGeom prst="rect">
            <a:avLst/>
          </a:prstGeom>
          <a:noFill/>
          <a:ln>
            <a:noFill/>
          </a:ln>
        </p:spPr>
        <p:txBody>
          <a:bodyPr anchorCtr="0" anchor="t" bIns="91425" lIns="91425" rIns="91425" tIns="91425">
            <a:noAutofit/>
          </a:bodyPr>
          <a:lstStyle/>
          <a:p>
            <a:pPr lvl="0">
              <a:spcBef>
                <a:spcPts val="0"/>
              </a:spcBef>
              <a:buNone/>
            </a:pPr>
            <a:r>
              <a:rPr b="1" lang="en-US" sz="1200">
                <a:latin typeface="Quattrocento Sans"/>
                <a:ea typeface="Quattrocento Sans"/>
                <a:cs typeface="Quattrocento Sans"/>
                <a:sym typeface="Quattrocento Sans"/>
              </a:rPr>
              <a:t>un</a:t>
            </a:r>
            <a:r>
              <a:rPr b="1" lang="en-US" sz="1200">
                <a:latin typeface="Quattrocento Sans"/>
                <a:ea typeface="Quattrocento Sans"/>
                <a:cs typeface="Quattrocento Sans"/>
                <a:sym typeface="Quattrocento Sans"/>
              </a:rPr>
              <a:t>confirmed</a:t>
            </a: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3" name="Shape 233"/>
        <p:cNvGrpSpPr/>
        <p:nvPr/>
      </p:nvGrpSpPr>
      <p:grpSpPr>
        <a:xfrm>
          <a:off x="0" y="0"/>
          <a:ext cx="0" cy="0"/>
          <a:chOff x="0" y="0"/>
          <a:chExt cx="0" cy="0"/>
        </a:xfrm>
      </p:grpSpPr>
      <p:sp>
        <p:nvSpPr>
          <p:cNvPr id="234" name="Shape 234"/>
          <p:cNvSpPr txBox="1"/>
          <p:nvPr>
            <p:ph type="ctrTitle"/>
          </p:nvPr>
        </p:nvSpPr>
        <p:spPr>
          <a:xfrm>
            <a:off x="457200" y="2362200"/>
            <a:ext cx="8381999" cy="1447800"/>
          </a:xfrm>
          <a:prstGeom prst="rect">
            <a:avLst/>
          </a:prstGeom>
          <a:noFill/>
          <a:ln>
            <a:noFill/>
          </a:ln>
        </p:spPr>
        <p:txBody>
          <a:bodyPr anchorCtr="0" anchor="ctr" bIns="45700" lIns="91425" rIns="91425" tIns="45700">
            <a:noAutofit/>
          </a:bodyPr>
          <a:lstStyle/>
          <a:p>
            <a:pPr indent="0" lvl="0" marL="0" marR="0" rtl="0" algn="ctr">
              <a:spcBef>
                <a:spcPts val="0"/>
              </a:spcBef>
              <a:buClr>
                <a:schemeClr val="lt1"/>
              </a:buClr>
              <a:buSzPct val="25000"/>
              <a:buFont typeface="Quattrocento Sans"/>
              <a:buNone/>
            </a:pPr>
            <a:r>
              <a:rPr b="0" i="0" lang="en-US" sz="4800" u="none" cap="none" strike="noStrike">
                <a:solidFill>
                  <a:schemeClr val="lt1"/>
                </a:solidFill>
                <a:latin typeface="Quattrocento Sans"/>
                <a:ea typeface="Quattrocento Sans"/>
                <a:cs typeface="Quattrocento Sans"/>
                <a:sym typeface="Quattrocento Sans"/>
              </a:rPr>
              <a:t>Thank you</a:t>
            </a:r>
          </a:p>
        </p:txBody>
      </p:sp>
      <p:sp>
        <p:nvSpPr>
          <p:cNvPr id="235" name="Shape 235"/>
          <p:cNvSpPr txBox="1"/>
          <p:nvPr>
            <p:ph idx="1" type="body"/>
          </p:nvPr>
        </p:nvSpPr>
        <p:spPr>
          <a:xfrm>
            <a:off x="6934200" y="5105400"/>
            <a:ext cx="1805699" cy="1676399"/>
          </a:xfrm>
          <a:prstGeom prst="rect">
            <a:avLst/>
          </a:prstGeom>
          <a:noFill/>
          <a:ln>
            <a:noFill/>
          </a:ln>
        </p:spPr>
        <p:txBody>
          <a:bodyPr anchorCtr="0" anchor="t" bIns="45700" lIns="0" rIns="91425" tIns="45700">
            <a:noAutofit/>
          </a:bodyPr>
          <a:lstStyle/>
          <a:p>
            <a:pPr indent="0" lvl="0" marL="0" marR="0" rtl="0" algn="l">
              <a:lnSpc>
                <a:spcPct val="110000"/>
              </a:lnSpc>
              <a:spcBef>
                <a:spcPts val="0"/>
              </a:spcBef>
              <a:spcAft>
                <a:spcPts val="0"/>
              </a:spcAft>
              <a:buClr>
                <a:srgbClr val="017EB8"/>
              </a:buClr>
              <a:buSzPct val="25000"/>
              <a:buFont typeface="Arial"/>
              <a:buNone/>
            </a:pPr>
            <a:r>
              <a:rPr b="1" i="0" lang="en-US" sz="1202" u="none" cap="none" strike="noStrike">
                <a:solidFill>
                  <a:srgbClr val="75BEE9"/>
                </a:solidFill>
                <a:latin typeface="Quattrocento Sans"/>
                <a:ea typeface="Quattrocento Sans"/>
                <a:cs typeface="Quattrocento Sans"/>
                <a:sym typeface="Quattrocento Sans"/>
              </a:rPr>
              <a:t>USA TELEPHONE</a:t>
            </a:r>
          </a:p>
          <a:p>
            <a:pPr indent="0" lvl="0" marL="0" marR="0" rtl="0" algn="l">
              <a:lnSpc>
                <a:spcPct val="110000"/>
              </a:lnSpc>
              <a:spcBef>
                <a:spcPts val="0"/>
              </a:spcBef>
              <a:spcAft>
                <a:spcPts val="0"/>
              </a:spcAft>
              <a:buClr>
                <a:srgbClr val="017EB8"/>
              </a:buClr>
              <a:buSzPct val="25000"/>
              <a:buFont typeface="Arial"/>
              <a:buNone/>
            </a:pPr>
            <a:r>
              <a:rPr b="0" i="0" lang="en-US" sz="1110" u="none" cap="none" strike="noStrike">
                <a:solidFill>
                  <a:srgbClr val="75BEE9"/>
                </a:solidFill>
                <a:latin typeface="Quattrocento Sans"/>
                <a:ea typeface="Quattrocento Sans"/>
                <a:cs typeface="Quattrocento Sans"/>
                <a:sym typeface="Quattrocento Sans"/>
              </a:rPr>
              <a:t>Toll-Free: 866.687.3588</a:t>
            </a:r>
          </a:p>
          <a:p>
            <a:pPr indent="0" lvl="0" marL="0" marR="0" rtl="0" algn="l">
              <a:lnSpc>
                <a:spcPct val="110000"/>
              </a:lnSpc>
              <a:spcBef>
                <a:spcPts val="0"/>
              </a:spcBef>
              <a:spcAft>
                <a:spcPts val="0"/>
              </a:spcAft>
              <a:buClr>
                <a:srgbClr val="017EB8"/>
              </a:buClr>
              <a:buSzPct val="25000"/>
              <a:buFont typeface="Arial"/>
              <a:buNone/>
            </a:pPr>
            <a:r>
              <a:rPr b="0" i="0" lang="en-US" sz="1110" u="none" cap="none" strike="noStrike">
                <a:solidFill>
                  <a:srgbClr val="75BEE9"/>
                </a:solidFill>
                <a:latin typeface="Quattrocento Sans"/>
                <a:ea typeface="Quattrocento Sans"/>
                <a:cs typeface="Quattrocento Sans"/>
                <a:sym typeface="Quattrocento Sans"/>
              </a:rPr>
              <a:t>Office: 239.690.3111</a:t>
            </a:r>
          </a:p>
          <a:p>
            <a:pPr indent="0" lvl="0" marL="0" marR="0" rtl="0" algn="l">
              <a:lnSpc>
                <a:spcPct val="90000"/>
              </a:lnSpc>
              <a:spcBef>
                <a:spcPts val="0"/>
              </a:spcBef>
              <a:spcAft>
                <a:spcPts val="0"/>
              </a:spcAft>
              <a:buClr>
                <a:srgbClr val="017EB8"/>
              </a:buClr>
              <a:buSzPct val="25000"/>
              <a:buFont typeface="Arial"/>
              <a:buNone/>
            </a:pPr>
            <a:r>
              <a:t/>
            </a:r>
            <a:endParaRPr b="0" i="0" sz="1110" u="none" cap="none" strike="noStrike">
              <a:solidFill>
                <a:srgbClr val="75BEE9"/>
              </a:solidFill>
              <a:latin typeface="Quattrocento Sans"/>
              <a:ea typeface="Quattrocento Sans"/>
              <a:cs typeface="Quattrocento Sans"/>
              <a:sym typeface="Quattrocento Sans"/>
            </a:endParaRPr>
          </a:p>
          <a:p>
            <a:pPr indent="0" lvl="0" marL="0" marR="0" rtl="0" algn="l">
              <a:lnSpc>
                <a:spcPct val="100000"/>
              </a:lnSpc>
              <a:spcBef>
                <a:spcPts val="0"/>
              </a:spcBef>
              <a:spcAft>
                <a:spcPts val="0"/>
              </a:spcAft>
              <a:buClr>
                <a:srgbClr val="017EB8"/>
              </a:buClr>
              <a:buSzPct val="25000"/>
              <a:buFont typeface="Arial"/>
              <a:buNone/>
            </a:pPr>
            <a:r>
              <a:rPr b="1" i="0" lang="en-US" sz="1202" u="none" cap="none" strike="noStrike">
                <a:solidFill>
                  <a:srgbClr val="75BEE9"/>
                </a:solidFill>
                <a:latin typeface="Quattrocento Sans"/>
                <a:ea typeface="Quattrocento Sans"/>
                <a:cs typeface="Quattrocento Sans"/>
                <a:sym typeface="Quattrocento Sans"/>
              </a:rPr>
              <a:t>UK TELEPHONE</a:t>
            </a:r>
          </a:p>
          <a:p>
            <a:pPr indent="0" lvl="0" marL="0" marR="0" rtl="0" algn="l">
              <a:lnSpc>
                <a:spcPct val="100000"/>
              </a:lnSpc>
              <a:spcBef>
                <a:spcPts val="0"/>
              </a:spcBef>
              <a:spcAft>
                <a:spcPts val="0"/>
              </a:spcAft>
              <a:buClr>
                <a:srgbClr val="017EB8"/>
              </a:buClr>
              <a:buSzPct val="25000"/>
              <a:buFont typeface="Arial"/>
              <a:buNone/>
            </a:pPr>
            <a:r>
              <a:rPr b="0" i="0" lang="en-US" sz="1110" u="none" cap="none" strike="noStrike">
                <a:solidFill>
                  <a:srgbClr val="75BEE9"/>
                </a:solidFill>
                <a:latin typeface="Quattrocento Sans"/>
                <a:ea typeface="Quattrocento Sans"/>
                <a:cs typeface="Quattrocento Sans"/>
                <a:sym typeface="Quattrocento Sans"/>
              </a:rPr>
              <a:t>Tel: 0207.544.8414</a:t>
            </a:r>
          </a:p>
          <a:p>
            <a:pPr indent="0" lvl="0" marL="0" marR="0" rtl="0" algn="l">
              <a:lnSpc>
                <a:spcPct val="90000"/>
              </a:lnSpc>
              <a:spcBef>
                <a:spcPts val="0"/>
              </a:spcBef>
              <a:spcAft>
                <a:spcPts val="0"/>
              </a:spcAft>
              <a:buClr>
                <a:srgbClr val="017EB8"/>
              </a:buClr>
              <a:buSzPct val="25000"/>
              <a:buFont typeface="Arial"/>
              <a:buNone/>
            </a:pPr>
            <a:r>
              <a:t/>
            </a:r>
            <a:endParaRPr b="0" i="0" sz="1110" u="none" cap="none" strike="noStrike">
              <a:solidFill>
                <a:srgbClr val="75BEE9"/>
              </a:solidFill>
              <a:latin typeface="Quattrocento Sans"/>
              <a:ea typeface="Quattrocento Sans"/>
              <a:cs typeface="Quattrocento Sans"/>
              <a:sym typeface="Quattrocento Sans"/>
            </a:endParaRPr>
          </a:p>
          <a:p>
            <a:pPr indent="0" lvl="0" marL="0" marR="0" rtl="0" algn="l">
              <a:lnSpc>
                <a:spcPct val="100000"/>
              </a:lnSpc>
              <a:spcBef>
                <a:spcPts val="0"/>
              </a:spcBef>
              <a:spcAft>
                <a:spcPts val="0"/>
              </a:spcAft>
              <a:buClr>
                <a:srgbClr val="017EB8"/>
              </a:buClr>
              <a:buSzPct val="25000"/>
              <a:buFont typeface="Arial"/>
              <a:buNone/>
            </a:pPr>
            <a:r>
              <a:rPr b="1" i="0" lang="en-US" sz="1202" u="none" cap="none" strike="noStrike">
                <a:solidFill>
                  <a:srgbClr val="75BEE9"/>
                </a:solidFill>
                <a:latin typeface="Quattrocento Sans"/>
                <a:ea typeface="Quattrocento Sans"/>
                <a:cs typeface="Quattrocento Sans"/>
                <a:sym typeface="Quattrocento Sans"/>
              </a:rPr>
              <a:t>GERMAN TELEPHONE </a:t>
            </a:r>
          </a:p>
          <a:p>
            <a:pPr indent="0" lvl="0" marL="0" marR="0" rtl="0" algn="l">
              <a:lnSpc>
                <a:spcPct val="100000"/>
              </a:lnSpc>
              <a:spcBef>
                <a:spcPts val="0"/>
              </a:spcBef>
              <a:spcAft>
                <a:spcPts val="0"/>
              </a:spcAft>
              <a:buClr>
                <a:srgbClr val="017EB8"/>
              </a:buClr>
              <a:buSzPct val="25000"/>
              <a:buFont typeface="Arial"/>
              <a:buNone/>
            </a:pPr>
            <a:r>
              <a:rPr b="0" i="0" lang="en-US" sz="1110" u="none" cap="none" strike="noStrike">
                <a:solidFill>
                  <a:srgbClr val="75BEE9"/>
                </a:solidFill>
                <a:latin typeface="Quattrocento Sans"/>
                <a:ea typeface="Quattrocento Sans"/>
                <a:cs typeface="Quattrocento Sans"/>
                <a:sym typeface="Quattrocento Sans"/>
              </a:rPr>
              <a:t>Tel: 0692.602.5857</a:t>
            </a:r>
          </a:p>
          <a:p>
            <a:pPr indent="0" lvl="0" marL="0" marR="0" rtl="0" algn="l">
              <a:lnSpc>
                <a:spcPct val="90000"/>
              </a:lnSpc>
              <a:spcBef>
                <a:spcPts val="0"/>
              </a:spcBef>
              <a:spcAft>
                <a:spcPts val="0"/>
              </a:spcAft>
              <a:buClr>
                <a:srgbClr val="017EB8"/>
              </a:buClr>
              <a:buSzPct val="25000"/>
              <a:buFont typeface="Arial"/>
              <a:buNone/>
            </a:pPr>
            <a:r>
              <a:t/>
            </a:r>
            <a:endParaRPr b="0" i="0" sz="1110" u="none" cap="none" strike="noStrike">
              <a:solidFill>
                <a:srgbClr val="75BEE9"/>
              </a:solidFill>
              <a:latin typeface="Quattrocento Sans"/>
              <a:ea typeface="Quattrocento Sans"/>
              <a:cs typeface="Quattrocento Sans"/>
              <a:sym typeface="Quattrocento Sans"/>
            </a:endParaRPr>
          </a:p>
          <a:p>
            <a:pPr indent="0" lvl="0" marL="0" marR="0" rtl="0" algn="l">
              <a:lnSpc>
                <a:spcPct val="90000"/>
              </a:lnSpc>
              <a:spcBef>
                <a:spcPts val="0"/>
              </a:spcBef>
              <a:spcAft>
                <a:spcPts val="0"/>
              </a:spcAft>
              <a:buClr>
                <a:srgbClr val="017EB8"/>
              </a:buClr>
              <a:buSzPct val="25000"/>
              <a:buFont typeface="Arial"/>
              <a:buNone/>
            </a:pPr>
            <a:r>
              <a:t/>
            </a:r>
            <a:endParaRPr b="0" i="0" sz="1110" u="none" cap="none" strike="noStrike">
              <a:solidFill>
                <a:srgbClr val="75BEE9"/>
              </a:solidFill>
              <a:latin typeface="Quattrocento Sans"/>
              <a:ea typeface="Quattrocento Sans"/>
              <a:cs typeface="Quattrocento Sans"/>
              <a:sym typeface="Quattrocento Sans"/>
            </a:endParaRPr>
          </a:p>
        </p:txBody>
      </p:sp>
      <p:sp>
        <p:nvSpPr>
          <p:cNvPr id="236" name="Shape 236"/>
          <p:cNvSpPr txBox="1"/>
          <p:nvPr>
            <p:ph idx="2" type="body"/>
          </p:nvPr>
        </p:nvSpPr>
        <p:spPr>
          <a:xfrm>
            <a:off x="4775200" y="5105400"/>
            <a:ext cx="1805699" cy="1295400"/>
          </a:xfrm>
          <a:prstGeom prst="rect">
            <a:avLst/>
          </a:prstGeom>
          <a:noFill/>
          <a:ln>
            <a:noFill/>
          </a:ln>
        </p:spPr>
        <p:txBody>
          <a:bodyPr anchorCtr="0" anchor="t" bIns="45700" lIns="0" rIns="91425" tIns="45700">
            <a:noAutofit/>
          </a:bodyPr>
          <a:lstStyle/>
          <a:p>
            <a:pPr indent="0" lvl="0" marL="0" marR="0" rtl="0" algn="l">
              <a:lnSpc>
                <a:spcPct val="100000"/>
              </a:lnSpc>
              <a:spcBef>
                <a:spcPts val="0"/>
              </a:spcBef>
              <a:spcAft>
                <a:spcPts val="0"/>
              </a:spcAft>
              <a:buClr>
                <a:srgbClr val="017EB8"/>
              </a:buClr>
              <a:buSzPct val="25000"/>
              <a:buFont typeface="Arial"/>
              <a:buNone/>
            </a:pPr>
            <a:r>
              <a:rPr b="1" i="0" lang="en-US" sz="1200" u="none" cap="none" strike="noStrike">
                <a:solidFill>
                  <a:srgbClr val="75BEE9"/>
                </a:solidFill>
                <a:latin typeface="Quattrocento Sans"/>
                <a:ea typeface="Quattrocento Sans"/>
                <a:cs typeface="Quattrocento Sans"/>
                <a:sym typeface="Quattrocento Sans"/>
              </a:rPr>
              <a:t>EMAIL</a:t>
            </a:r>
          </a:p>
          <a:p>
            <a:pPr indent="0" lvl="0" marL="0" marR="0" rtl="0" algn="l">
              <a:lnSpc>
                <a:spcPct val="100000"/>
              </a:lnSpc>
              <a:spcBef>
                <a:spcPts val="0"/>
              </a:spcBef>
              <a:spcAft>
                <a:spcPts val="0"/>
              </a:spcAft>
              <a:buClr>
                <a:srgbClr val="017EB8"/>
              </a:buClr>
              <a:buSzPct val="25000"/>
              <a:buFont typeface="Arial"/>
              <a:buNone/>
            </a:pPr>
            <a:r>
              <a:rPr b="0" i="0" lang="en-US" sz="1100" u="sng" cap="none" strike="noStrike">
                <a:solidFill>
                  <a:schemeClr val="hlink"/>
                </a:solidFill>
                <a:latin typeface="Quattrocento Sans"/>
                <a:ea typeface="Quattrocento Sans"/>
                <a:cs typeface="Quattrocento Sans"/>
                <a:sym typeface="Quattrocento Sans"/>
                <a:hlinkClick r:id="rId3"/>
              </a:rPr>
              <a:t>info@softserveinc.com</a:t>
            </a:r>
          </a:p>
          <a:p>
            <a:pPr indent="0" lvl="0" marL="0" marR="0" rtl="0" algn="l">
              <a:lnSpc>
                <a:spcPct val="100000"/>
              </a:lnSpc>
              <a:spcBef>
                <a:spcPts val="0"/>
              </a:spcBef>
              <a:spcAft>
                <a:spcPts val="0"/>
              </a:spcAft>
              <a:buClr>
                <a:srgbClr val="017EB8"/>
              </a:buClr>
              <a:buSzPct val="25000"/>
              <a:buFont typeface="Arial"/>
              <a:buNone/>
            </a:pPr>
            <a:r>
              <a:rPr b="0" i="0" lang="en-US" sz="1200" u="none" cap="none" strike="noStrike">
                <a:solidFill>
                  <a:srgbClr val="75BEE9"/>
                </a:solidFill>
                <a:latin typeface="Quattrocento Sans"/>
                <a:ea typeface="Quattrocento Sans"/>
                <a:cs typeface="Quattrocento Sans"/>
                <a:sym typeface="Quattrocento Sans"/>
              </a:rPr>
              <a:t> </a:t>
            </a:r>
          </a:p>
          <a:p>
            <a:pPr indent="0" lvl="0" marL="0" marR="0" rtl="0" algn="l">
              <a:lnSpc>
                <a:spcPct val="100000"/>
              </a:lnSpc>
              <a:spcBef>
                <a:spcPts val="0"/>
              </a:spcBef>
              <a:spcAft>
                <a:spcPts val="0"/>
              </a:spcAft>
              <a:buClr>
                <a:srgbClr val="017EB8"/>
              </a:buClr>
              <a:buSzPct val="25000"/>
              <a:buFont typeface="Arial"/>
              <a:buNone/>
            </a:pPr>
            <a:r>
              <a:rPr b="1" i="0" lang="en-US" sz="1200" u="none" cap="none" strike="noStrike">
                <a:solidFill>
                  <a:srgbClr val="75BEE9"/>
                </a:solidFill>
                <a:latin typeface="Quattrocento Sans"/>
                <a:ea typeface="Quattrocento Sans"/>
                <a:cs typeface="Quattrocento Sans"/>
                <a:sym typeface="Quattrocento Sans"/>
              </a:rPr>
              <a:t>WEBSITE:</a:t>
            </a:r>
          </a:p>
          <a:p>
            <a:pPr indent="0" lvl="0" marL="0" marR="0" rtl="0" algn="l">
              <a:lnSpc>
                <a:spcPct val="100000"/>
              </a:lnSpc>
              <a:spcBef>
                <a:spcPts val="0"/>
              </a:spcBef>
              <a:spcAft>
                <a:spcPts val="0"/>
              </a:spcAft>
              <a:buClr>
                <a:srgbClr val="017EB8"/>
              </a:buClr>
              <a:buSzPct val="25000"/>
              <a:buFont typeface="Arial"/>
              <a:buNone/>
            </a:pPr>
            <a:r>
              <a:rPr b="0" i="0" lang="en-US" sz="1100" u="sng" cap="none" strike="noStrike">
                <a:solidFill>
                  <a:schemeClr val="hlink"/>
                </a:solidFill>
                <a:latin typeface="Quattrocento Sans"/>
                <a:ea typeface="Quattrocento Sans"/>
                <a:cs typeface="Quattrocento Sans"/>
                <a:sym typeface="Quattrocento Sans"/>
                <a:hlinkClick r:id="rId4"/>
              </a:rPr>
              <a:t>www.softserveinc.com </a:t>
            </a:r>
          </a:p>
          <a:p>
            <a:pPr indent="0" lvl="0" marL="0" marR="0" rtl="0" algn="l">
              <a:lnSpc>
                <a:spcPct val="100000"/>
              </a:lnSpc>
              <a:spcBef>
                <a:spcPts val="0"/>
              </a:spcBef>
              <a:spcAft>
                <a:spcPts val="0"/>
              </a:spcAft>
              <a:buClr>
                <a:srgbClr val="017EB8"/>
              </a:buClr>
              <a:buSzPct val="25000"/>
              <a:buFont typeface="Arial"/>
              <a:buNone/>
            </a:pPr>
            <a:r>
              <a:t/>
            </a:r>
            <a:endParaRPr b="0" i="0" sz="1200" u="none" cap="none" strike="noStrike">
              <a:solidFill>
                <a:srgbClr val="75BEE9"/>
              </a:solidFill>
              <a:latin typeface="Quattrocento Sans"/>
              <a:ea typeface="Quattrocento Sans"/>
              <a:cs typeface="Quattrocento Sans"/>
              <a:sym typeface="Quattrocento Sans"/>
            </a:endParaRPr>
          </a:p>
        </p:txBody>
      </p:sp>
      <p:sp>
        <p:nvSpPr>
          <p:cNvPr id="237" name="Shape 237"/>
          <p:cNvSpPr txBox="1"/>
          <p:nvPr>
            <p:ph idx="3" type="body"/>
          </p:nvPr>
        </p:nvSpPr>
        <p:spPr>
          <a:xfrm>
            <a:off x="2616200" y="5105400"/>
            <a:ext cx="1805699" cy="1295400"/>
          </a:xfrm>
          <a:prstGeom prst="rect">
            <a:avLst/>
          </a:prstGeom>
          <a:noFill/>
          <a:ln>
            <a:noFill/>
          </a:ln>
        </p:spPr>
        <p:txBody>
          <a:bodyPr anchorCtr="0" anchor="t" bIns="45700" lIns="0" rIns="91425" tIns="45700">
            <a:noAutofit/>
          </a:bodyPr>
          <a:lstStyle/>
          <a:p>
            <a:pPr indent="0" lvl="0" marL="0" marR="0" rtl="0" algn="l">
              <a:lnSpc>
                <a:spcPct val="100000"/>
              </a:lnSpc>
              <a:spcBef>
                <a:spcPts val="0"/>
              </a:spcBef>
              <a:spcAft>
                <a:spcPts val="0"/>
              </a:spcAft>
              <a:buClr>
                <a:srgbClr val="017EB8"/>
              </a:buClr>
              <a:buSzPct val="25000"/>
              <a:buFont typeface="Arial"/>
              <a:buNone/>
            </a:pPr>
            <a:r>
              <a:rPr b="1" i="0" lang="en-US" sz="1200" u="none" cap="none" strike="noStrike">
                <a:solidFill>
                  <a:srgbClr val="75BEE9"/>
                </a:solidFill>
                <a:latin typeface="Quattrocento Sans"/>
                <a:ea typeface="Quattrocento Sans"/>
                <a:cs typeface="Quattrocento Sans"/>
                <a:sym typeface="Quattrocento Sans"/>
              </a:rPr>
              <a:t>EUROPE OFFICES</a:t>
            </a:r>
          </a:p>
          <a:p>
            <a:pPr indent="0" lvl="0" marL="0" marR="0" rtl="0" algn="l">
              <a:lnSpc>
                <a:spcPct val="100000"/>
              </a:lnSpc>
              <a:spcBef>
                <a:spcPts val="0"/>
              </a:spcBef>
              <a:spcAft>
                <a:spcPts val="0"/>
              </a:spcAft>
              <a:buClr>
                <a:srgbClr val="017EB8"/>
              </a:buClr>
              <a:buSzPct val="25000"/>
              <a:buFont typeface="Arial"/>
              <a:buNone/>
            </a:pPr>
            <a:r>
              <a:rPr b="0" i="0" lang="en-US" sz="1100" u="none" cap="none" strike="noStrike">
                <a:solidFill>
                  <a:srgbClr val="75BEE9"/>
                </a:solidFill>
                <a:latin typeface="Quattrocento Sans"/>
                <a:ea typeface="Quattrocento Sans"/>
                <a:cs typeface="Quattrocento Sans"/>
                <a:sym typeface="Quattrocento Sans"/>
              </a:rPr>
              <a:t>United Kingdom</a:t>
            </a:r>
          </a:p>
          <a:p>
            <a:pPr indent="0" lvl="0" marL="0" marR="0" rtl="0" algn="l">
              <a:lnSpc>
                <a:spcPct val="100000"/>
              </a:lnSpc>
              <a:spcBef>
                <a:spcPts val="0"/>
              </a:spcBef>
              <a:spcAft>
                <a:spcPts val="0"/>
              </a:spcAft>
              <a:buClr>
                <a:srgbClr val="017EB8"/>
              </a:buClr>
              <a:buSzPct val="25000"/>
              <a:buFont typeface="Arial"/>
              <a:buNone/>
            </a:pPr>
            <a:r>
              <a:rPr b="0" i="0" lang="en-US" sz="1100" u="none" cap="none" strike="noStrike">
                <a:solidFill>
                  <a:srgbClr val="75BEE9"/>
                </a:solidFill>
                <a:latin typeface="Quattrocento Sans"/>
                <a:ea typeface="Quattrocento Sans"/>
                <a:cs typeface="Quattrocento Sans"/>
                <a:sym typeface="Quattrocento Sans"/>
              </a:rPr>
              <a:t>Germany</a:t>
            </a:r>
          </a:p>
          <a:p>
            <a:pPr indent="0" lvl="0" marL="0" marR="0" rtl="0" algn="l">
              <a:lnSpc>
                <a:spcPct val="100000"/>
              </a:lnSpc>
              <a:spcBef>
                <a:spcPts val="0"/>
              </a:spcBef>
              <a:spcAft>
                <a:spcPts val="0"/>
              </a:spcAft>
              <a:buClr>
                <a:srgbClr val="017EB8"/>
              </a:buClr>
              <a:buSzPct val="25000"/>
              <a:buFont typeface="Arial"/>
              <a:buNone/>
            </a:pPr>
            <a:r>
              <a:rPr b="0" i="0" lang="en-US" sz="1100" u="none" cap="none" strike="noStrike">
                <a:solidFill>
                  <a:srgbClr val="75BEE9"/>
                </a:solidFill>
                <a:latin typeface="Quattrocento Sans"/>
                <a:ea typeface="Quattrocento Sans"/>
                <a:cs typeface="Quattrocento Sans"/>
                <a:sym typeface="Quattrocento Sans"/>
              </a:rPr>
              <a:t>The Netherlands</a:t>
            </a:r>
          </a:p>
          <a:p>
            <a:pPr indent="0" lvl="0" marL="0" marR="0" rtl="0" algn="l">
              <a:lnSpc>
                <a:spcPct val="100000"/>
              </a:lnSpc>
              <a:spcBef>
                <a:spcPts val="0"/>
              </a:spcBef>
              <a:spcAft>
                <a:spcPts val="0"/>
              </a:spcAft>
              <a:buClr>
                <a:srgbClr val="017EB8"/>
              </a:buClr>
              <a:buSzPct val="25000"/>
              <a:buFont typeface="Arial"/>
              <a:buNone/>
            </a:pPr>
            <a:r>
              <a:rPr b="0" i="0" lang="en-US" sz="1100" u="none" cap="none" strike="noStrike">
                <a:solidFill>
                  <a:srgbClr val="75BEE9"/>
                </a:solidFill>
                <a:latin typeface="Quattrocento Sans"/>
                <a:ea typeface="Quattrocento Sans"/>
                <a:cs typeface="Quattrocento Sans"/>
                <a:sym typeface="Quattrocento Sans"/>
              </a:rPr>
              <a:t>Ukraine</a:t>
            </a:r>
          </a:p>
          <a:p>
            <a:pPr indent="0" lvl="0" marL="0" marR="0" rtl="0" algn="l">
              <a:lnSpc>
                <a:spcPct val="100000"/>
              </a:lnSpc>
              <a:spcBef>
                <a:spcPts val="0"/>
              </a:spcBef>
              <a:spcAft>
                <a:spcPts val="0"/>
              </a:spcAft>
              <a:buClr>
                <a:srgbClr val="017EB8"/>
              </a:buClr>
              <a:buSzPct val="25000"/>
              <a:buFont typeface="Arial"/>
              <a:buNone/>
            </a:pPr>
            <a:r>
              <a:rPr b="0" i="0" lang="en-US" sz="1100" u="none" cap="none" strike="noStrike">
                <a:solidFill>
                  <a:srgbClr val="75BEE9"/>
                </a:solidFill>
                <a:latin typeface="Quattrocento Sans"/>
                <a:ea typeface="Quattrocento Sans"/>
                <a:cs typeface="Quattrocento Sans"/>
                <a:sym typeface="Quattrocento Sans"/>
              </a:rPr>
              <a:t>Bulgaria</a:t>
            </a:r>
          </a:p>
          <a:p>
            <a:pPr indent="0" lvl="0" marL="0" marR="0" rtl="0" algn="l">
              <a:lnSpc>
                <a:spcPct val="100000"/>
              </a:lnSpc>
              <a:spcBef>
                <a:spcPts val="0"/>
              </a:spcBef>
              <a:spcAft>
                <a:spcPts val="0"/>
              </a:spcAft>
              <a:buClr>
                <a:srgbClr val="017EB8"/>
              </a:buClr>
              <a:buSzPct val="25000"/>
              <a:buFont typeface="Arial"/>
              <a:buNone/>
            </a:pPr>
            <a:r>
              <a:t/>
            </a:r>
            <a:endParaRPr b="0" i="0" sz="1200" u="none" cap="none" strike="noStrike">
              <a:solidFill>
                <a:srgbClr val="75BEE9"/>
              </a:solidFill>
              <a:latin typeface="Quattrocento Sans"/>
              <a:ea typeface="Quattrocento Sans"/>
              <a:cs typeface="Quattrocento Sans"/>
              <a:sym typeface="Quattrocento Sans"/>
            </a:endParaRPr>
          </a:p>
        </p:txBody>
      </p:sp>
      <p:sp>
        <p:nvSpPr>
          <p:cNvPr id="238" name="Shape 238"/>
          <p:cNvSpPr txBox="1"/>
          <p:nvPr>
            <p:ph idx="4" type="body"/>
          </p:nvPr>
        </p:nvSpPr>
        <p:spPr>
          <a:xfrm>
            <a:off x="457200" y="5105400"/>
            <a:ext cx="1805699" cy="1295400"/>
          </a:xfrm>
          <a:prstGeom prst="rect">
            <a:avLst/>
          </a:prstGeom>
          <a:noFill/>
          <a:ln>
            <a:noFill/>
          </a:ln>
        </p:spPr>
        <p:txBody>
          <a:bodyPr anchorCtr="0" anchor="t" bIns="45700" lIns="0" rIns="91425" tIns="45700">
            <a:noAutofit/>
          </a:bodyPr>
          <a:lstStyle/>
          <a:p>
            <a:pPr indent="0" lvl="0" marL="0" marR="0" rtl="0" algn="l">
              <a:lnSpc>
                <a:spcPct val="100000"/>
              </a:lnSpc>
              <a:spcBef>
                <a:spcPts val="0"/>
              </a:spcBef>
              <a:spcAft>
                <a:spcPts val="0"/>
              </a:spcAft>
              <a:buClr>
                <a:srgbClr val="017EB8"/>
              </a:buClr>
              <a:buSzPct val="25000"/>
              <a:buFont typeface="Arial"/>
              <a:buNone/>
            </a:pPr>
            <a:r>
              <a:rPr b="1" i="0" lang="en-US" sz="1200" u="none" cap="none" strike="noStrike">
                <a:solidFill>
                  <a:srgbClr val="75BEE9"/>
                </a:solidFill>
                <a:latin typeface="Quattrocento Sans"/>
                <a:ea typeface="Quattrocento Sans"/>
                <a:cs typeface="Quattrocento Sans"/>
                <a:sym typeface="Quattrocento Sans"/>
              </a:rPr>
              <a:t>US OFFICES</a:t>
            </a:r>
          </a:p>
          <a:p>
            <a:pPr indent="0" lvl="0" marL="0" marR="0" rtl="0" algn="l">
              <a:lnSpc>
                <a:spcPct val="100000"/>
              </a:lnSpc>
              <a:spcBef>
                <a:spcPts val="0"/>
              </a:spcBef>
              <a:spcAft>
                <a:spcPts val="0"/>
              </a:spcAft>
              <a:buClr>
                <a:srgbClr val="017EB8"/>
              </a:buClr>
              <a:buSzPct val="25000"/>
              <a:buFont typeface="Arial"/>
              <a:buNone/>
            </a:pPr>
            <a:r>
              <a:rPr b="0" i="0" lang="en-US" sz="1100" u="none" cap="none" strike="noStrike">
                <a:solidFill>
                  <a:srgbClr val="75BEE9"/>
                </a:solidFill>
                <a:latin typeface="Quattrocento Sans"/>
                <a:ea typeface="Quattrocento Sans"/>
                <a:cs typeface="Quattrocento Sans"/>
                <a:sym typeface="Quattrocento Sans"/>
              </a:rPr>
              <a:t>Austin, TX</a:t>
            </a:r>
          </a:p>
          <a:p>
            <a:pPr indent="0" lvl="0" marL="0" marR="0" rtl="0" algn="l">
              <a:lnSpc>
                <a:spcPct val="100000"/>
              </a:lnSpc>
              <a:spcBef>
                <a:spcPts val="0"/>
              </a:spcBef>
              <a:spcAft>
                <a:spcPts val="0"/>
              </a:spcAft>
              <a:buClr>
                <a:srgbClr val="017EB8"/>
              </a:buClr>
              <a:buSzPct val="25000"/>
              <a:buFont typeface="Arial"/>
              <a:buNone/>
            </a:pPr>
            <a:r>
              <a:rPr b="0" i="0" lang="en-US" sz="1100" u="none" cap="none" strike="noStrike">
                <a:solidFill>
                  <a:srgbClr val="75BEE9"/>
                </a:solidFill>
                <a:latin typeface="Quattrocento Sans"/>
                <a:ea typeface="Quattrocento Sans"/>
                <a:cs typeface="Quattrocento Sans"/>
                <a:sym typeface="Quattrocento Sans"/>
              </a:rPr>
              <a:t>Fort Myers, FL</a:t>
            </a:r>
          </a:p>
          <a:p>
            <a:pPr indent="0" lvl="0" marL="0" marR="0" rtl="0" algn="l">
              <a:lnSpc>
                <a:spcPct val="100000"/>
              </a:lnSpc>
              <a:spcBef>
                <a:spcPts val="0"/>
              </a:spcBef>
              <a:spcAft>
                <a:spcPts val="0"/>
              </a:spcAft>
              <a:buClr>
                <a:srgbClr val="017EB8"/>
              </a:buClr>
              <a:buSzPct val="25000"/>
              <a:buFont typeface="Arial"/>
              <a:buNone/>
            </a:pPr>
            <a:r>
              <a:rPr b="0" i="0" lang="en-US" sz="1100" u="none" cap="none" strike="noStrike">
                <a:solidFill>
                  <a:srgbClr val="75BEE9"/>
                </a:solidFill>
                <a:latin typeface="Quattrocento Sans"/>
                <a:ea typeface="Quattrocento Sans"/>
                <a:cs typeface="Quattrocento Sans"/>
                <a:sym typeface="Quattrocento Sans"/>
              </a:rPr>
              <a:t>Boston, MA</a:t>
            </a:r>
          </a:p>
          <a:p>
            <a:pPr indent="0" lvl="0" marL="0" marR="0" rtl="0" algn="l">
              <a:lnSpc>
                <a:spcPct val="100000"/>
              </a:lnSpc>
              <a:spcBef>
                <a:spcPts val="0"/>
              </a:spcBef>
              <a:spcAft>
                <a:spcPts val="0"/>
              </a:spcAft>
              <a:buClr>
                <a:srgbClr val="017EB8"/>
              </a:buClr>
              <a:buSzPct val="25000"/>
              <a:buFont typeface="Arial"/>
              <a:buNone/>
            </a:pPr>
            <a:r>
              <a:rPr b="0" i="0" lang="en-US" sz="1100" u="none" cap="none" strike="noStrike">
                <a:solidFill>
                  <a:srgbClr val="75BEE9"/>
                </a:solidFill>
                <a:latin typeface="Quattrocento Sans"/>
                <a:ea typeface="Quattrocento Sans"/>
                <a:cs typeface="Quattrocento Sans"/>
                <a:sym typeface="Quattrocento Sans"/>
              </a:rPr>
              <a:t>Newport Beach, CA</a:t>
            </a:r>
          </a:p>
          <a:p>
            <a:pPr indent="0" lvl="0" marL="0" marR="0" rtl="0" algn="l">
              <a:lnSpc>
                <a:spcPct val="100000"/>
              </a:lnSpc>
              <a:spcBef>
                <a:spcPts val="0"/>
              </a:spcBef>
              <a:spcAft>
                <a:spcPts val="0"/>
              </a:spcAft>
              <a:buClr>
                <a:srgbClr val="017EB8"/>
              </a:buClr>
              <a:buSzPct val="25000"/>
              <a:buFont typeface="Arial"/>
              <a:buNone/>
            </a:pPr>
            <a:r>
              <a:rPr b="0" i="0" lang="en-US" sz="1100" u="none" cap="none" strike="noStrike">
                <a:solidFill>
                  <a:srgbClr val="75BEE9"/>
                </a:solidFill>
                <a:latin typeface="Quattrocento Sans"/>
                <a:ea typeface="Quattrocento Sans"/>
                <a:cs typeface="Quattrocento Sans"/>
                <a:sym typeface="Quattrocento Sans"/>
              </a:rPr>
              <a:t>Salt Lake City, UT</a:t>
            </a:r>
          </a:p>
          <a:p>
            <a:pPr indent="0" lvl="0" marL="0" marR="0" rtl="0" algn="l">
              <a:lnSpc>
                <a:spcPct val="100000"/>
              </a:lnSpc>
              <a:spcBef>
                <a:spcPts val="0"/>
              </a:spcBef>
              <a:spcAft>
                <a:spcPts val="0"/>
              </a:spcAft>
              <a:buClr>
                <a:srgbClr val="017EB8"/>
              </a:buClr>
              <a:buSzPct val="25000"/>
              <a:buFont typeface="Arial"/>
              <a:buNone/>
            </a:pPr>
            <a:r>
              <a:t/>
            </a:r>
            <a:endParaRPr b="0" i="0" sz="1200" u="none" cap="none" strike="noStrike">
              <a:solidFill>
                <a:srgbClr val="75BEE9"/>
              </a:solidFill>
              <a:latin typeface="Quattrocento Sans"/>
              <a:ea typeface="Quattrocento Sans"/>
              <a:cs typeface="Quattrocento Sans"/>
              <a:sym typeface="Quattrocento Sans"/>
            </a:endParaRPr>
          </a:p>
        </p:txBody>
      </p:sp>
    </p:spTree>
  </p:cSld>
  <p:clrMapOvr>
    <a:masterClrMapping/>
  </p:clrMapOvr>
  <p:transition spd="slow">
    <p:cut/>
  </p:transition>
</p:sld>
</file>

<file path=ppt/theme/theme.xml><?xml version="1.0" encoding="utf-8"?>
<a:theme xmlns:a="http://schemas.openxmlformats.org/drawingml/2006/main" xmlns:r="http://schemas.openxmlformats.org/officeDocument/2006/relationships" name="Office Theme">
  <a:themeElements>
    <a:clrScheme name="Custom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75BEE9"/>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xml><?xml version="1.0" encoding="utf-8"?>
<a:theme xmlns:a="http://schemas.openxmlformats.org/drawingml/2006/main" xmlns:r="http://schemas.openxmlformats.org/officeDocument/2006/relationships" name="Office Theme">
  <a:themeElements>
    <a:clrScheme name="Custom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75BEE9"/>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